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63" r:id="rId3"/>
    <p:sldId id="264" r:id="rId4"/>
    <p:sldId id="265" r:id="rId5"/>
    <p:sldId id="266" r:id="rId6"/>
    <p:sldId id="267" r:id="rId7"/>
    <p:sldId id="268" r:id="rId8"/>
    <p:sldId id="271" r:id="rId9"/>
    <p:sldId id="262" r:id="rId10"/>
    <p:sldId id="260" r:id="rId11"/>
    <p:sldId id="272" r:id="rId12"/>
    <p:sldId id="275" r:id="rId13"/>
    <p:sldId id="274" r:id="rId14"/>
    <p:sldId id="276" r:id="rId15"/>
    <p:sldId id="287" r:id="rId16"/>
    <p:sldId id="288" r:id="rId17"/>
    <p:sldId id="289" r:id="rId18"/>
    <p:sldId id="290" r:id="rId19"/>
    <p:sldId id="269" r:id="rId20"/>
    <p:sldId id="277" r:id="rId21"/>
    <p:sldId id="279" r:id="rId22"/>
    <p:sldId id="278" r:id="rId23"/>
    <p:sldId id="280" r:id="rId24"/>
    <p:sldId id="281" r:id="rId25"/>
    <p:sldId id="282" r:id="rId26"/>
    <p:sldId id="283" r:id="rId27"/>
    <p:sldId id="285" r:id="rId28"/>
    <p:sldId id="286" r:id="rId29"/>
    <p:sldId id="26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1DAD0"/>
    <a:srgbClr val="C96705"/>
    <a:srgbClr val="F0EB0B"/>
    <a:srgbClr val="E6D4B2"/>
    <a:srgbClr val="CC00CC"/>
    <a:srgbClr val="339933"/>
    <a:srgbClr val="FF5050"/>
    <a:srgbClr val="FFBF41"/>
    <a:srgbClr val="FFF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21" autoAdjust="0"/>
    <p:restoredTop sz="94941" autoAdjust="0"/>
  </p:normalViewPr>
  <p:slideViewPr>
    <p:cSldViewPr snapToGrid="0">
      <p:cViewPr>
        <p:scale>
          <a:sx n="100" d="100"/>
          <a:sy n="100" d="100"/>
        </p:scale>
        <p:origin x="552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A795D3-5598-479B-A1AC-747D01CB9F4E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DA927B-4682-4BC9-BE7E-85E64AF4F78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21523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스택이 비어 있으면 </a:t>
            </a:r>
            <a:r>
              <a:rPr lang="en-US" altLang="ko-KR" dirty="0"/>
              <a:t>top</a:t>
            </a:r>
            <a:r>
              <a:rPr lang="ko-KR" altLang="en-US" dirty="0"/>
              <a:t>이 </a:t>
            </a:r>
            <a:r>
              <a:rPr lang="en-US" altLang="ko-KR" dirty="0"/>
              <a:t>-1</a:t>
            </a:r>
            <a:r>
              <a:rPr lang="ko-KR" altLang="en-US" dirty="0"/>
              <a:t>이 값을 갖는 이유는 </a:t>
            </a:r>
            <a:r>
              <a:rPr lang="en-US" altLang="ko-KR" dirty="0"/>
              <a:t>0</a:t>
            </a:r>
            <a:r>
              <a:rPr lang="ko-KR" altLang="en-US" dirty="0"/>
              <a:t>의 값을 가지게 되면 인덱스 </a:t>
            </a:r>
            <a:r>
              <a:rPr lang="en-US" altLang="ko-KR" dirty="0"/>
              <a:t>0</a:t>
            </a:r>
            <a:r>
              <a:rPr lang="ko-KR" altLang="en-US" dirty="0"/>
              <a:t>에 데이터가 들어있다는 것을 의미하기 때문에 </a:t>
            </a:r>
            <a:r>
              <a:rPr lang="ko-KR" altLang="en-US" dirty="0" err="1"/>
              <a:t>비어있는</a:t>
            </a:r>
            <a:r>
              <a:rPr lang="ko-KR" altLang="en-US" dirty="0"/>
              <a:t> 것은 </a:t>
            </a:r>
            <a:r>
              <a:rPr lang="en-US" altLang="ko-KR" dirty="0"/>
              <a:t>-1</a:t>
            </a:r>
            <a:r>
              <a:rPr lang="ko-KR" altLang="en-US" dirty="0"/>
              <a:t>로 표기해야 한다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927B-4682-4BC9-BE7E-85E64AF4F78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2878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Front </a:t>
            </a:r>
            <a:r>
              <a:rPr lang="ko-KR" altLang="en-US" dirty="0"/>
              <a:t>는 큐의 </a:t>
            </a:r>
            <a:r>
              <a:rPr lang="ko-KR" altLang="en-US" dirty="0" err="1"/>
              <a:t>첫번재</a:t>
            </a:r>
            <a:r>
              <a:rPr lang="ko-KR" altLang="en-US" dirty="0"/>
              <a:t> 요소를 가리키고 </a:t>
            </a:r>
            <a:r>
              <a:rPr lang="en-US" altLang="ko-KR" dirty="0"/>
              <a:t>rear</a:t>
            </a:r>
            <a:r>
              <a:rPr lang="ko-KR" altLang="en-US" dirty="0"/>
              <a:t>는 큐의 마지막 요소를 가리킨다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927B-4682-4BC9-BE7E-85E64AF4F780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9776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Front </a:t>
            </a:r>
            <a:r>
              <a:rPr lang="ko-KR" altLang="en-US" dirty="0"/>
              <a:t>는 큐의 </a:t>
            </a:r>
            <a:r>
              <a:rPr lang="ko-KR" altLang="en-US" dirty="0" err="1"/>
              <a:t>첫번재</a:t>
            </a:r>
            <a:r>
              <a:rPr lang="ko-KR" altLang="en-US" dirty="0"/>
              <a:t> 요소를 가리키고 </a:t>
            </a:r>
            <a:r>
              <a:rPr lang="en-US" altLang="ko-KR" dirty="0"/>
              <a:t>rear</a:t>
            </a:r>
            <a:r>
              <a:rPr lang="ko-KR" altLang="en-US" dirty="0"/>
              <a:t>는 큐의 마지막 요소를 가리킨다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927B-4682-4BC9-BE7E-85E64AF4F780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373302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Front </a:t>
            </a:r>
            <a:r>
              <a:rPr lang="ko-KR" altLang="en-US" dirty="0"/>
              <a:t>는 큐의 </a:t>
            </a:r>
            <a:r>
              <a:rPr lang="ko-KR" altLang="en-US" dirty="0" err="1"/>
              <a:t>첫번재</a:t>
            </a:r>
            <a:r>
              <a:rPr lang="ko-KR" altLang="en-US" dirty="0"/>
              <a:t> 요소를 가리키고 </a:t>
            </a:r>
            <a:r>
              <a:rPr lang="en-US" altLang="ko-KR" dirty="0"/>
              <a:t>rear</a:t>
            </a:r>
            <a:r>
              <a:rPr lang="ko-KR" altLang="en-US" dirty="0"/>
              <a:t>는 큐의 마지막 요소를 가리킨다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927B-4682-4BC9-BE7E-85E64AF4F780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9253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Front </a:t>
            </a:r>
            <a:r>
              <a:rPr lang="ko-KR" altLang="en-US" dirty="0"/>
              <a:t>는 큐의 </a:t>
            </a:r>
            <a:r>
              <a:rPr lang="ko-KR" altLang="en-US" dirty="0" err="1"/>
              <a:t>첫번재</a:t>
            </a:r>
            <a:r>
              <a:rPr lang="ko-KR" altLang="en-US" dirty="0"/>
              <a:t> 요소를 가리키고 </a:t>
            </a:r>
            <a:r>
              <a:rPr lang="en-US" altLang="ko-KR" dirty="0"/>
              <a:t>rear</a:t>
            </a:r>
            <a:r>
              <a:rPr lang="ko-KR" altLang="en-US" dirty="0"/>
              <a:t>는 큐의 마지막 요소를 가리킨다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927B-4682-4BC9-BE7E-85E64AF4F780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522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Front </a:t>
            </a:r>
            <a:r>
              <a:rPr lang="ko-KR" altLang="en-US" dirty="0"/>
              <a:t>와</a:t>
            </a:r>
            <a:r>
              <a:rPr lang="en-US" altLang="ko-KR" dirty="0"/>
              <a:t> rear </a:t>
            </a:r>
            <a:r>
              <a:rPr lang="ko-KR" altLang="en-US" dirty="0"/>
              <a:t>값이 같으면 원형 큐가 비어 있음을 나타낸다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927B-4682-4BC9-BE7E-85E64AF4F780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68003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114p </a:t>
            </a:r>
            <a:r>
              <a:rPr lang="ko-KR" altLang="en-US" dirty="0"/>
              <a:t>코드 수정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927B-4682-4BC9-BE7E-85E64AF4F780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93513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수식은</a:t>
            </a:r>
            <a:r>
              <a:rPr lang="en-US" altLang="ko-KR" dirty="0"/>
              <a:t> </a:t>
            </a:r>
            <a:r>
              <a:rPr lang="ko-KR" altLang="en-US" dirty="0"/>
              <a:t>스택을 이용해서 계산이 되어지는데 수식은 </a:t>
            </a:r>
            <a:r>
              <a:rPr lang="en-US" altLang="ko-KR" dirty="0"/>
              <a:t>3</a:t>
            </a:r>
            <a:r>
              <a:rPr lang="ko-KR" altLang="en-US" dirty="0"/>
              <a:t>가지의 표기법이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컴파일러에서 후위표기방법을 선호하는데 그 이유가 후위 표기 방식에서는 괄호가 필요 없기 때문이다</a:t>
            </a:r>
            <a:r>
              <a:rPr lang="en-US" altLang="ko-KR" dirty="0"/>
              <a:t>. </a:t>
            </a:r>
            <a:r>
              <a:rPr lang="ko-KR" altLang="en-US" dirty="0"/>
              <a:t>따라서 후위 표기 수식의 계산과정을 </a:t>
            </a:r>
            <a:r>
              <a:rPr lang="ko-KR" altLang="en-US" dirty="0" err="1"/>
              <a:t>보게되면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927B-4682-4BC9-BE7E-85E64AF4F780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70604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괄호가 있는 중위 표기수식을 후기표기수식으로 변환하는 과정은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927B-4682-4BC9-BE7E-85E64AF4F78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1544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괄호가 있는 중위 표기수식을 후기표기수식으로 변환하는 과정은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927B-4682-4BC9-BE7E-85E64AF4F78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79540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괄호가 있는 중위 표기수식을 후기표기수식으로 변환하는 과정은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927B-4682-4BC9-BE7E-85E64AF4F78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13967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괄호가 있는 중위 표기수식을 후기표기수식으로 변환하는 과정은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927B-4682-4BC9-BE7E-85E64AF4F780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40518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괄호가 있는 중위 표기수식을 후기표기수식으로 변환하는 과정은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927B-4682-4BC9-BE7E-85E64AF4F780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61872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스택의 응용으로는 미로문제가 있는데</a:t>
            </a:r>
            <a:r>
              <a:rPr lang="en-US" altLang="ko-KR" dirty="0"/>
              <a:t>,,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DA927B-4682-4BC9-BE7E-85E64AF4F780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8896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D69B-B26A-4595-ABB0-C796E851BF66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D4CD-59ED-4044-BA0E-B68E5854A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51308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D69B-B26A-4595-ABB0-C796E851BF66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D4CD-59ED-4044-BA0E-B68E5854A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48121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D69B-B26A-4595-ABB0-C796E851BF66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D4CD-59ED-4044-BA0E-B68E5854A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80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D69B-B26A-4595-ABB0-C796E851BF66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D4CD-59ED-4044-BA0E-B68E5854A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15251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D69B-B26A-4595-ABB0-C796E851BF66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D4CD-59ED-4044-BA0E-B68E5854A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6579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D69B-B26A-4595-ABB0-C796E851BF66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D4CD-59ED-4044-BA0E-B68E5854A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153983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D69B-B26A-4595-ABB0-C796E851BF66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D4CD-59ED-4044-BA0E-B68E5854A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8268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D69B-B26A-4595-ABB0-C796E851BF66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D4CD-59ED-4044-BA0E-B68E5854A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3473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D69B-B26A-4595-ABB0-C796E851BF66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D4CD-59ED-4044-BA0E-B68E5854A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2671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D69B-B26A-4595-ABB0-C796E851BF66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D4CD-59ED-4044-BA0E-B68E5854A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8049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02D69B-B26A-4595-ABB0-C796E851BF66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82D4CD-59ED-4044-BA0E-B68E5854A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98340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02D69B-B26A-4595-ABB0-C796E851BF66}" type="datetimeFigureOut">
              <a:rPr lang="ko-KR" altLang="en-US" smtClean="0"/>
              <a:t>2020-01-23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82D4CD-59ED-4044-BA0E-B68E5854A49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7874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584" b="84262" l="9988" r="89952">
                        <a14:foregroundMark x1="43947" y1="24213" x2="43947" y2="24213"/>
                        <a14:foregroundMark x1="49516" y1="26755" x2="49516" y2="26755"/>
                        <a14:foregroundMark x1="56295" y1="27240" x2="56295" y2="27240"/>
                        <a14:foregroundMark x1="59504" y1="30448" x2="59504" y2="30448"/>
                        <a14:foregroundMark x1="65799" y1="30448" x2="65799" y2="30448"/>
                        <a14:foregroundMark x1="67676" y1="36501" x2="67676" y2="36501"/>
                        <a14:foregroundMark x1="70218" y1="41162" x2="70218" y2="41162"/>
                        <a14:foregroundMark x1="69976" y1="44855" x2="69976" y2="44855"/>
                        <a14:foregroundMark x1="70460" y1="51150" x2="70460" y2="51150"/>
                        <a14:foregroundMark x1="66949" y1="53935" x2="66949" y2="53935"/>
                        <a14:foregroundMark x1="49274" y1="73971" x2="49274" y2="73971"/>
                        <a14:foregroundMark x1="56295" y1="32809" x2="56295" y2="32809"/>
                        <a14:foregroundMark x1="37893" y1="30024" x2="37893" y2="30024"/>
                        <a14:foregroundMark x1="30266" y1="30932" x2="30266" y2="30932"/>
                        <a14:foregroundMark x1="31416" y1="38136" x2="31416" y2="38136"/>
                        <a14:foregroundMark x1="29540" y1="45339" x2="29540" y2="45339"/>
                        <a14:foregroundMark x1="31174" y1="50242" x2="31174" y2="50242"/>
                        <a14:foregroundMark x1="32567" y1="53269" x2="32567" y2="53269"/>
                        <a14:backgroundMark x1="36985" y1="37651" x2="36985" y2="37651"/>
                        <a14:backgroundMark x1="35109" y1="43281" x2="35109" y2="43281"/>
                        <a14:backgroundMark x1="38862" y1="36077" x2="38862" y2="36077"/>
                        <a14:backgroundMark x1="38620" y1="56538" x2="38620" y2="56538"/>
                        <a14:backgroundMark x1="35109" y1="49758" x2="35109" y2="49758"/>
                        <a14:backgroundMark x1="36985" y1="54419" x2="36985" y2="54419"/>
                        <a14:backgroundMark x1="54177" y1="72579" x2="54177" y2="72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563" b="8847"/>
          <a:stretch/>
        </p:blipFill>
        <p:spPr>
          <a:xfrm>
            <a:off x="4047680" y="4219574"/>
            <a:ext cx="4096640" cy="2809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047680" y="1302231"/>
            <a:ext cx="4105611" cy="17389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000" b="1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자  료  구  조</a:t>
            </a:r>
            <a:endParaRPr lang="en-US" altLang="ko-KR" sz="50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endParaRPr lang="en-US" altLang="ko-KR" sz="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5000" b="1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스택 </a:t>
            </a:r>
            <a:r>
              <a:rPr lang="en-US" altLang="ko-KR" sz="5000" b="1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&amp; </a:t>
            </a:r>
            <a:r>
              <a:rPr lang="ko-KR" altLang="en-US" sz="5000" b="1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</a:t>
            </a:r>
            <a:endParaRPr lang="en-US" altLang="ko-KR" sz="5000" b="1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양쪽 대괄호 6"/>
          <p:cNvSpPr/>
          <p:nvPr/>
        </p:nvSpPr>
        <p:spPr>
          <a:xfrm>
            <a:off x="2038350" y="1400175"/>
            <a:ext cx="8115300" cy="1543050"/>
          </a:xfrm>
          <a:prstGeom prst="bracketPair">
            <a:avLst/>
          </a:prstGeom>
          <a:ln w="190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E20767-945C-40A3-BBBF-C2EC5103D51C}"/>
              </a:ext>
            </a:extLst>
          </p:cNvPr>
          <p:cNvSpPr txBox="1"/>
          <p:nvPr/>
        </p:nvSpPr>
        <p:spPr>
          <a:xfrm>
            <a:off x="6518817" y="6255990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 w="15875">
                  <a:solidFill>
                    <a:schemeClr val="tx1"/>
                  </a:solidFill>
                </a:ln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서승연</a:t>
            </a:r>
            <a:endParaRPr lang="en-US" altLang="ko-KR" sz="2400" dirty="0">
              <a:ln w="15875">
                <a:solidFill>
                  <a:schemeClr val="tx1"/>
                </a:solidFill>
              </a:ln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273785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graphicFrame>
        <p:nvGraphicFramePr>
          <p:cNvPr id="26" name="표 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90498416"/>
              </p:ext>
            </p:extLst>
          </p:nvPr>
        </p:nvGraphicFramePr>
        <p:xfrm>
          <a:off x="2345494" y="1816355"/>
          <a:ext cx="7501012" cy="47014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0672">
                  <a:extLst>
                    <a:ext uri="{9D8B030D-6E8A-4147-A177-3AD203B41FA5}">
                      <a16:colId xmlns:a16="http://schemas.microsoft.com/office/drawing/2014/main" val="2844851732"/>
                    </a:ext>
                  </a:extLst>
                </a:gridCol>
                <a:gridCol w="928620">
                  <a:extLst>
                    <a:ext uri="{9D8B030D-6E8A-4147-A177-3AD203B41FA5}">
                      <a16:colId xmlns:a16="http://schemas.microsoft.com/office/drawing/2014/main" val="3238283700"/>
                    </a:ext>
                  </a:extLst>
                </a:gridCol>
                <a:gridCol w="928620">
                  <a:extLst>
                    <a:ext uri="{9D8B030D-6E8A-4147-A177-3AD203B41FA5}">
                      <a16:colId xmlns:a16="http://schemas.microsoft.com/office/drawing/2014/main" val="2894342586"/>
                    </a:ext>
                  </a:extLst>
                </a:gridCol>
                <a:gridCol w="928620">
                  <a:extLst>
                    <a:ext uri="{9D8B030D-6E8A-4147-A177-3AD203B41FA5}">
                      <a16:colId xmlns:a16="http://schemas.microsoft.com/office/drawing/2014/main" val="2255439037"/>
                    </a:ext>
                  </a:extLst>
                </a:gridCol>
                <a:gridCol w="928620">
                  <a:extLst>
                    <a:ext uri="{9D8B030D-6E8A-4147-A177-3AD203B41FA5}">
                      <a16:colId xmlns:a16="http://schemas.microsoft.com/office/drawing/2014/main" val="1940267172"/>
                    </a:ext>
                  </a:extLst>
                </a:gridCol>
                <a:gridCol w="928620">
                  <a:extLst>
                    <a:ext uri="{9D8B030D-6E8A-4147-A177-3AD203B41FA5}">
                      <a16:colId xmlns:a16="http://schemas.microsoft.com/office/drawing/2014/main" val="3068716670"/>
                    </a:ext>
                  </a:extLst>
                </a:gridCol>
                <a:gridCol w="928620">
                  <a:extLst>
                    <a:ext uri="{9D8B030D-6E8A-4147-A177-3AD203B41FA5}">
                      <a16:colId xmlns:a16="http://schemas.microsoft.com/office/drawing/2014/main" val="3810333196"/>
                    </a:ext>
                  </a:extLst>
                </a:gridCol>
                <a:gridCol w="928620">
                  <a:extLst>
                    <a:ext uri="{9D8B030D-6E8A-4147-A177-3AD203B41FA5}">
                      <a16:colId xmlns:a16="http://schemas.microsoft.com/office/drawing/2014/main" val="3521528922"/>
                    </a:ext>
                  </a:extLst>
                </a:gridCol>
              </a:tblGrid>
              <a:tr h="377722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spc="300" dirty="0">
                          <a:solidFill>
                            <a:schemeClr val="tx1"/>
                          </a:solidFill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토 큰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F41">
                        <a:alpha val="90000"/>
                      </a:srgbClr>
                    </a:solidFill>
                  </a:tcPr>
                </a:tc>
                <a:tc gridSpan="7">
                  <a:txBody>
                    <a:bodyPr/>
                    <a:lstStyle/>
                    <a:p>
                      <a:pPr algn="ctr" latinLnBrk="1"/>
                      <a:r>
                        <a:rPr lang="ko-KR" altLang="en-US" sz="2000" b="1" spc="0" dirty="0" err="1">
                          <a:solidFill>
                            <a:schemeClr val="tx1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스</a:t>
                      </a:r>
                      <a:r>
                        <a:rPr lang="ko-KR" altLang="en-US" sz="2000" b="1" spc="0" dirty="0">
                          <a:solidFill>
                            <a:schemeClr val="tx1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   </a:t>
                      </a:r>
                      <a:r>
                        <a:rPr lang="ko-KR" altLang="en-US" sz="2000" b="1" spc="0" dirty="0" err="1">
                          <a:solidFill>
                            <a:schemeClr val="tx1"/>
                          </a:solidFill>
                          <a:effectLst/>
                          <a:latin typeface="휴먼엑스포" panose="02030504000101010101" pitchFamily="18" charset="-127"/>
                          <a:ea typeface="휴먼엑스포" panose="02030504000101010101" pitchFamily="18" charset="-127"/>
                        </a:rPr>
                        <a:t>택</a:t>
                      </a:r>
                      <a:endParaRPr lang="ko-KR" altLang="en-US" sz="2000" b="1" spc="0" dirty="0">
                        <a:solidFill>
                          <a:schemeClr val="tx1"/>
                        </a:solidFill>
                        <a:effectLst/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9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spc="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9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spc="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9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spc="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9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spc="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571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90000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2000" b="1" spc="0" dirty="0">
                        <a:solidFill>
                          <a:schemeClr val="tx1"/>
                        </a:solidFill>
                        <a:effectLst/>
                        <a:latin typeface="휴먼엑스포" panose="02030504000101010101" pitchFamily="18" charset="-127"/>
                        <a:ea typeface="휴먼엑스포" panose="02030504000101010101" pitchFamily="18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2099554"/>
                  </a:ext>
                </a:extLst>
              </a:tr>
              <a:tr h="377722">
                <a:tc vMerge="1">
                  <a:txBody>
                    <a:bodyPr/>
                    <a:lstStyle/>
                    <a:p>
                      <a:pPr algn="r" latinLnBrk="1"/>
                      <a:endParaRPr lang="ko-KR" altLang="en-US" sz="2000" b="0" spc="30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BF4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[0]</a:t>
                      </a:r>
                      <a:endParaRPr lang="ko-KR" altLang="en-US" sz="2000" b="1" spc="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[1]</a:t>
                      </a:r>
                      <a:endParaRPr lang="ko-KR" altLang="en-US" sz="2000" b="1" spc="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[2]</a:t>
                      </a:r>
                      <a:endParaRPr lang="ko-KR" altLang="en-US" sz="2000" b="1" spc="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[3]</a:t>
                      </a:r>
                      <a:endParaRPr lang="ko-KR" altLang="en-US" sz="2000" b="1" spc="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[4]</a:t>
                      </a:r>
                      <a:endParaRPr lang="ko-KR" altLang="en-US" sz="2000" b="1" spc="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0" marR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[5]</a:t>
                      </a:r>
                      <a:endParaRPr lang="ko-KR" altLang="en-US" sz="2000" b="1" spc="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9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b="1" spc="0" dirty="0">
                          <a:solidFill>
                            <a:schemeClr val="tx1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[6]</a:t>
                      </a:r>
                      <a:endParaRPr lang="ko-KR" altLang="en-US" sz="2000" b="1" spc="0" dirty="0">
                        <a:solidFill>
                          <a:schemeClr val="tx1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9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4427066"/>
                  </a:ext>
                </a:extLst>
              </a:tr>
              <a:tr h="434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69185558"/>
                  </a:ext>
                </a:extLst>
              </a:tr>
              <a:tr h="434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09335720"/>
                  </a:ext>
                </a:extLst>
              </a:tr>
              <a:tr h="434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/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44958041"/>
                  </a:ext>
                </a:extLst>
              </a:tr>
              <a:tr h="434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3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73259309"/>
                  </a:ext>
                </a:extLst>
              </a:tr>
              <a:tr h="434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68063327"/>
                  </a:ext>
                </a:extLst>
              </a:tr>
              <a:tr h="434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BF41">
                        <a:alpha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05242973"/>
                  </a:ext>
                </a:extLst>
              </a:tr>
              <a:tr h="434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697221404"/>
                  </a:ext>
                </a:extLst>
              </a:tr>
              <a:tr h="434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*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4B2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6D4B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33821757"/>
                  </a:ext>
                </a:extLst>
              </a:tr>
              <a:tr h="43432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+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spc="0" dirty="0">
                          <a:solidFill>
                            <a:schemeClr val="tx1"/>
                          </a:solidFill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2000" spc="0" dirty="0">
                        <a:solidFill>
                          <a:schemeClr val="tx1"/>
                        </a:solidFill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8727798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040D452-9169-4AC4-825E-E42C333A96CE}"/>
              </a:ext>
            </a:extLst>
          </p:cNvPr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</a:t>
            </a:r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양쪽 대괄호 10">
            <a:extLst>
              <a:ext uri="{FF2B5EF4-FFF2-40B4-BE49-F238E27FC236}">
                <a16:creationId xmlns:a16="http://schemas.microsoft.com/office/drawing/2014/main" id="{4A72C47B-BCE1-4961-8566-98CAA5964AEA}"/>
              </a:ext>
            </a:extLst>
          </p:cNvPr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B2C145C-6FA1-430D-9639-6AD78E0FE796}"/>
              </a:ext>
            </a:extLst>
          </p:cNvPr>
          <p:cNvSpPr txBox="1"/>
          <p:nvPr/>
        </p:nvSpPr>
        <p:spPr>
          <a:xfrm>
            <a:off x="812308" y="1004924"/>
            <a:ext cx="606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en-US" altLang="ko-KR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8</a:t>
            </a: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2</a:t>
            </a: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/</a:t>
            </a: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3</a:t>
            </a: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– 3 2 * +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1119545"/>
      </p:ext>
    </p:extLst>
  </p:cSld>
  <p:clrMapOvr>
    <a:masterClrMapping/>
  </p:clrMapOvr>
  <p:transition spd="slow">
    <p:push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9B262B-F9E8-4AB2-A5FD-BF123F96EA31}"/>
              </a:ext>
            </a:extLst>
          </p:cNvPr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</a:t>
            </a:r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3B8A185F-2DFB-499A-A2A2-CE698ECEEE8C}"/>
              </a:ext>
            </a:extLst>
          </p:cNvPr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58F43-4B2B-4867-8028-B987DCF827F8}"/>
              </a:ext>
            </a:extLst>
          </p:cNvPr>
          <p:cNvSpPr txBox="1"/>
          <p:nvPr/>
        </p:nvSpPr>
        <p:spPr>
          <a:xfrm>
            <a:off x="812308" y="926395"/>
            <a:ext cx="606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후위 표기 수식의 계산과정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707AF09-442F-4571-A480-E25CF88F0538}"/>
              </a:ext>
            </a:extLst>
          </p:cNvPr>
          <p:cNvGrpSpPr/>
          <p:nvPr/>
        </p:nvGrpSpPr>
        <p:grpSpPr>
          <a:xfrm>
            <a:off x="974061" y="1588824"/>
            <a:ext cx="2124625" cy="340431"/>
            <a:chOff x="978738" y="1764042"/>
            <a:chExt cx="2124625" cy="340431"/>
          </a:xfrm>
        </p:grpSpPr>
        <p:sp>
          <p:nvSpPr>
            <p:cNvPr id="3" name="직사각형 2">
              <a:extLst>
                <a:ext uri="{FF2B5EF4-FFF2-40B4-BE49-F238E27FC236}">
                  <a16:creationId xmlns:a16="http://schemas.microsoft.com/office/drawing/2014/main" id="{A6E17B2B-E867-414A-A0B4-4C457C853159}"/>
                </a:ext>
              </a:extLst>
            </p:cNvPr>
            <p:cNvSpPr/>
            <p:nvPr/>
          </p:nvSpPr>
          <p:spPr>
            <a:xfrm>
              <a:off x="978738" y="1764043"/>
              <a:ext cx="369089" cy="330181"/>
            </a:xfrm>
            <a:prstGeom prst="rect">
              <a:avLst/>
            </a:prstGeom>
            <a:solidFill>
              <a:srgbClr val="F0EB0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8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7" name="직사각형 116">
              <a:extLst>
                <a:ext uri="{FF2B5EF4-FFF2-40B4-BE49-F238E27FC236}">
                  <a16:creationId xmlns:a16="http://schemas.microsoft.com/office/drawing/2014/main" id="{C7752524-CE18-4E39-A626-7104EEB75FBB}"/>
                </a:ext>
              </a:extLst>
            </p:cNvPr>
            <p:cNvSpPr/>
            <p:nvPr/>
          </p:nvSpPr>
          <p:spPr>
            <a:xfrm>
              <a:off x="1418220" y="1764042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8" name="직사각형 117">
              <a:extLst>
                <a:ext uri="{FF2B5EF4-FFF2-40B4-BE49-F238E27FC236}">
                  <a16:creationId xmlns:a16="http://schemas.microsoft.com/office/drawing/2014/main" id="{CD7D0875-B659-48FB-9627-AB6E49B8D2D1}"/>
                </a:ext>
              </a:extLst>
            </p:cNvPr>
            <p:cNvSpPr/>
            <p:nvPr/>
          </p:nvSpPr>
          <p:spPr>
            <a:xfrm>
              <a:off x="1857702" y="1764042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/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DF600D79-AB11-4DF4-BF0B-5CBD3347EEAA}"/>
                </a:ext>
              </a:extLst>
            </p:cNvPr>
            <p:cNvSpPr/>
            <p:nvPr/>
          </p:nvSpPr>
          <p:spPr>
            <a:xfrm>
              <a:off x="2297184" y="1774292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105E5799-C22B-4E07-9274-27ACDD172B96}"/>
                </a:ext>
              </a:extLst>
            </p:cNvPr>
            <p:cNvSpPr/>
            <p:nvPr/>
          </p:nvSpPr>
          <p:spPr>
            <a:xfrm>
              <a:off x="2734274" y="1774292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3750242-FB45-4039-B0BC-68A5F2D75E40}"/>
              </a:ext>
            </a:extLst>
          </p:cNvPr>
          <p:cNvGrpSpPr/>
          <p:nvPr/>
        </p:nvGrpSpPr>
        <p:grpSpPr>
          <a:xfrm>
            <a:off x="1343150" y="2004464"/>
            <a:ext cx="1039368" cy="1862142"/>
            <a:chOff x="1465044" y="2497929"/>
            <a:chExt cx="1039368" cy="1862142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7321DEA-DF1A-4C3A-8512-53DE4BAF8DE1}"/>
                </a:ext>
              </a:extLst>
            </p:cNvPr>
            <p:cNvGrpSpPr/>
            <p:nvPr/>
          </p:nvGrpSpPr>
          <p:grpSpPr>
            <a:xfrm>
              <a:off x="1805645" y="2497929"/>
              <a:ext cx="698767" cy="1862142"/>
              <a:chOff x="8825218" y="1813324"/>
              <a:chExt cx="1125523" cy="2708341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51DECC6-4488-4D85-9241-43F539A39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5218" y="1870468"/>
                <a:ext cx="0" cy="265119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B573F94-16EB-4644-8E45-51A56E9F77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14205" y="1813324"/>
                <a:ext cx="36536" cy="27083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700ED63D-8B31-4D5C-8BB6-1F9F55BD1B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25218" y="4521665"/>
                <a:ext cx="11255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정육면체 1">
              <a:extLst>
                <a:ext uri="{FF2B5EF4-FFF2-40B4-BE49-F238E27FC236}">
                  <a16:creationId xmlns:a16="http://schemas.microsoft.com/office/drawing/2014/main" id="{F82E0DA3-1325-48D8-8502-188F95CBBA60}"/>
                </a:ext>
              </a:extLst>
            </p:cNvPr>
            <p:cNvSpPr/>
            <p:nvPr/>
          </p:nvSpPr>
          <p:spPr>
            <a:xfrm>
              <a:off x="1945861" y="3820456"/>
              <a:ext cx="439565" cy="369306"/>
            </a:xfrm>
            <a:prstGeom prst="cube">
              <a:avLst/>
            </a:prstGeom>
            <a:solidFill>
              <a:srgbClr val="F0EB0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8</a:t>
              </a:r>
              <a:endParaRPr lang="ko-KR" altLang="en-US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B094FBF-8FDD-4E1A-A02B-11AC004E68D1}"/>
                </a:ext>
              </a:extLst>
            </p:cNvPr>
            <p:cNvSpPr/>
            <p:nvPr/>
          </p:nvSpPr>
          <p:spPr>
            <a:xfrm>
              <a:off x="1465044" y="3871256"/>
              <a:ext cx="268439" cy="2296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0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CF56C2FF-FA85-456A-8E2E-162177778314}"/>
                </a:ext>
              </a:extLst>
            </p:cNvPr>
            <p:cNvSpPr/>
            <p:nvPr/>
          </p:nvSpPr>
          <p:spPr>
            <a:xfrm>
              <a:off x="1465044" y="3426577"/>
              <a:ext cx="268439" cy="2296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1CF11441-863E-4B64-ABC5-FD925A7F358A}"/>
                </a:ext>
              </a:extLst>
            </p:cNvPr>
            <p:cNvSpPr/>
            <p:nvPr/>
          </p:nvSpPr>
          <p:spPr>
            <a:xfrm>
              <a:off x="1465044" y="2981898"/>
              <a:ext cx="268439" cy="2296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27" name="직사각형 126">
              <a:extLst>
                <a:ext uri="{FF2B5EF4-FFF2-40B4-BE49-F238E27FC236}">
                  <a16:creationId xmlns:a16="http://schemas.microsoft.com/office/drawing/2014/main" id="{897037FF-1619-401E-AF01-39A52594F964}"/>
                </a:ext>
              </a:extLst>
            </p:cNvPr>
            <p:cNvSpPr/>
            <p:nvPr/>
          </p:nvSpPr>
          <p:spPr>
            <a:xfrm>
              <a:off x="1465044" y="2537219"/>
              <a:ext cx="268439" cy="2296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5C18D2FC-6DEE-4536-A181-90BBD7B9A385}"/>
              </a:ext>
            </a:extLst>
          </p:cNvPr>
          <p:cNvGrpSpPr/>
          <p:nvPr/>
        </p:nvGrpSpPr>
        <p:grpSpPr>
          <a:xfrm>
            <a:off x="4771279" y="1588824"/>
            <a:ext cx="2124625" cy="340431"/>
            <a:chOff x="4046848" y="1764042"/>
            <a:chExt cx="2124625" cy="340431"/>
          </a:xfrm>
        </p:grpSpPr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4F00BA8A-FA6A-4BE3-9FF5-995CDE89746D}"/>
                </a:ext>
              </a:extLst>
            </p:cNvPr>
            <p:cNvSpPr/>
            <p:nvPr/>
          </p:nvSpPr>
          <p:spPr>
            <a:xfrm>
              <a:off x="4046848" y="1764043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8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5" name="직사각형 144">
              <a:extLst>
                <a:ext uri="{FF2B5EF4-FFF2-40B4-BE49-F238E27FC236}">
                  <a16:creationId xmlns:a16="http://schemas.microsoft.com/office/drawing/2014/main" id="{F4C2D6CC-5243-474A-9980-F2EAB260DEED}"/>
                </a:ext>
              </a:extLst>
            </p:cNvPr>
            <p:cNvSpPr/>
            <p:nvPr/>
          </p:nvSpPr>
          <p:spPr>
            <a:xfrm>
              <a:off x="4486330" y="1764042"/>
              <a:ext cx="369089" cy="330181"/>
            </a:xfrm>
            <a:prstGeom prst="rect">
              <a:avLst/>
            </a:prstGeom>
            <a:solidFill>
              <a:srgbClr val="F0EB0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2C2CEC00-58FC-45D4-8CBD-72F151FB822C}"/>
                </a:ext>
              </a:extLst>
            </p:cNvPr>
            <p:cNvSpPr/>
            <p:nvPr/>
          </p:nvSpPr>
          <p:spPr>
            <a:xfrm>
              <a:off x="4925812" y="1764042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/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6564B061-54A7-4B31-92A7-B732A1ADEB38}"/>
                </a:ext>
              </a:extLst>
            </p:cNvPr>
            <p:cNvSpPr/>
            <p:nvPr/>
          </p:nvSpPr>
          <p:spPr>
            <a:xfrm>
              <a:off x="5365294" y="1774292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4E5297B3-CD04-40D2-8C2E-E1A5BE0FED53}"/>
                </a:ext>
              </a:extLst>
            </p:cNvPr>
            <p:cNvSpPr/>
            <p:nvPr/>
          </p:nvSpPr>
          <p:spPr>
            <a:xfrm>
              <a:off x="5802384" y="1774292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1583D8-F1C9-4F6A-804C-52A02537D670}"/>
              </a:ext>
            </a:extLst>
          </p:cNvPr>
          <p:cNvGrpSpPr/>
          <p:nvPr/>
        </p:nvGrpSpPr>
        <p:grpSpPr>
          <a:xfrm>
            <a:off x="8214350" y="1599074"/>
            <a:ext cx="2124625" cy="340431"/>
            <a:chOff x="7335209" y="1761619"/>
            <a:chExt cx="2124625" cy="340431"/>
          </a:xfrm>
        </p:grpSpPr>
        <p:sp>
          <p:nvSpPr>
            <p:cNvPr id="169" name="직사각형 168">
              <a:extLst>
                <a:ext uri="{FF2B5EF4-FFF2-40B4-BE49-F238E27FC236}">
                  <a16:creationId xmlns:a16="http://schemas.microsoft.com/office/drawing/2014/main" id="{64AF9189-520F-4239-846E-D868EA4ADFFE}"/>
                </a:ext>
              </a:extLst>
            </p:cNvPr>
            <p:cNvSpPr/>
            <p:nvPr/>
          </p:nvSpPr>
          <p:spPr>
            <a:xfrm>
              <a:off x="7335209" y="1761620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8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D61BE73D-04F6-4583-827B-212990F79743}"/>
                </a:ext>
              </a:extLst>
            </p:cNvPr>
            <p:cNvSpPr/>
            <p:nvPr/>
          </p:nvSpPr>
          <p:spPr>
            <a:xfrm>
              <a:off x="7774691" y="1761619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71" name="직사각형 170">
              <a:extLst>
                <a:ext uri="{FF2B5EF4-FFF2-40B4-BE49-F238E27FC236}">
                  <a16:creationId xmlns:a16="http://schemas.microsoft.com/office/drawing/2014/main" id="{EA14A77D-4B93-4B9F-832A-6AB634176E30}"/>
                </a:ext>
              </a:extLst>
            </p:cNvPr>
            <p:cNvSpPr/>
            <p:nvPr/>
          </p:nvSpPr>
          <p:spPr>
            <a:xfrm>
              <a:off x="8214173" y="1761619"/>
              <a:ext cx="369089" cy="330181"/>
            </a:xfrm>
            <a:prstGeom prst="rect">
              <a:avLst/>
            </a:prstGeom>
            <a:solidFill>
              <a:srgbClr val="F0EB0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/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72" name="직사각형 171">
              <a:extLst>
                <a:ext uri="{FF2B5EF4-FFF2-40B4-BE49-F238E27FC236}">
                  <a16:creationId xmlns:a16="http://schemas.microsoft.com/office/drawing/2014/main" id="{911EE0F8-456F-4809-9365-0D8E9A9B5FA5}"/>
                </a:ext>
              </a:extLst>
            </p:cNvPr>
            <p:cNvSpPr/>
            <p:nvPr/>
          </p:nvSpPr>
          <p:spPr>
            <a:xfrm>
              <a:off x="8653655" y="1771869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73" name="직사각형 172">
              <a:extLst>
                <a:ext uri="{FF2B5EF4-FFF2-40B4-BE49-F238E27FC236}">
                  <a16:creationId xmlns:a16="http://schemas.microsoft.com/office/drawing/2014/main" id="{B2EEDF02-2263-4D82-877A-E420746C97CD}"/>
                </a:ext>
              </a:extLst>
            </p:cNvPr>
            <p:cNvSpPr/>
            <p:nvPr/>
          </p:nvSpPr>
          <p:spPr>
            <a:xfrm>
              <a:off x="9090745" y="1771869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192" name="그룹 191">
            <a:extLst>
              <a:ext uri="{FF2B5EF4-FFF2-40B4-BE49-F238E27FC236}">
                <a16:creationId xmlns:a16="http://schemas.microsoft.com/office/drawing/2014/main" id="{595AF01D-8443-4C93-AB2B-A37FE8AD12DE}"/>
              </a:ext>
            </a:extLst>
          </p:cNvPr>
          <p:cNvGrpSpPr/>
          <p:nvPr/>
        </p:nvGrpSpPr>
        <p:grpSpPr>
          <a:xfrm>
            <a:off x="981436" y="4181006"/>
            <a:ext cx="2124625" cy="340431"/>
            <a:chOff x="978738" y="1764042"/>
            <a:chExt cx="2124625" cy="340431"/>
          </a:xfrm>
        </p:grpSpPr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E9634AB2-C7DC-49BF-8AB5-33FA4D2EB032}"/>
                </a:ext>
              </a:extLst>
            </p:cNvPr>
            <p:cNvSpPr/>
            <p:nvPr/>
          </p:nvSpPr>
          <p:spPr>
            <a:xfrm>
              <a:off x="978738" y="1764043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8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4" name="직사각형 193">
              <a:extLst>
                <a:ext uri="{FF2B5EF4-FFF2-40B4-BE49-F238E27FC236}">
                  <a16:creationId xmlns:a16="http://schemas.microsoft.com/office/drawing/2014/main" id="{F237A8D9-1064-49F2-BCD6-B22DF10D41EA}"/>
                </a:ext>
              </a:extLst>
            </p:cNvPr>
            <p:cNvSpPr/>
            <p:nvPr/>
          </p:nvSpPr>
          <p:spPr>
            <a:xfrm>
              <a:off x="1418220" y="1764042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EDEDEB6A-A32F-4AE9-BCD1-BBA9A7808AFA}"/>
                </a:ext>
              </a:extLst>
            </p:cNvPr>
            <p:cNvSpPr/>
            <p:nvPr/>
          </p:nvSpPr>
          <p:spPr>
            <a:xfrm>
              <a:off x="1857702" y="1764042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/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83D72D5-70B6-4740-9054-11301E590D10}"/>
                </a:ext>
              </a:extLst>
            </p:cNvPr>
            <p:cNvSpPr/>
            <p:nvPr/>
          </p:nvSpPr>
          <p:spPr>
            <a:xfrm>
              <a:off x="2297184" y="1774292"/>
              <a:ext cx="369089" cy="330181"/>
            </a:xfrm>
            <a:prstGeom prst="rect">
              <a:avLst/>
            </a:prstGeom>
            <a:solidFill>
              <a:srgbClr val="F0EB0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057937D0-B21A-45B4-9EF4-C0AD6DE4264A}"/>
                </a:ext>
              </a:extLst>
            </p:cNvPr>
            <p:cNvSpPr/>
            <p:nvPr/>
          </p:nvSpPr>
          <p:spPr>
            <a:xfrm>
              <a:off x="2734274" y="1774292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198" name="그룹 197">
            <a:extLst>
              <a:ext uri="{FF2B5EF4-FFF2-40B4-BE49-F238E27FC236}">
                <a16:creationId xmlns:a16="http://schemas.microsoft.com/office/drawing/2014/main" id="{512DAE24-37BD-4493-ABAE-9B0FC5DCCE0E}"/>
              </a:ext>
            </a:extLst>
          </p:cNvPr>
          <p:cNvGrpSpPr/>
          <p:nvPr/>
        </p:nvGrpSpPr>
        <p:grpSpPr>
          <a:xfrm>
            <a:off x="1331808" y="4665640"/>
            <a:ext cx="1039368" cy="1862142"/>
            <a:chOff x="1465044" y="2497929"/>
            <a:chExt cx="1039368" cy="1862142"/>
          </a:xfrm>
        </p:grpSpPr>
        <p:grpSp>
          <p:nvGrpSpPr>
            <p:cNvPr id="199" name="그룹 198">
              <a:extLst>
                <a:ext uri="{FF2B5EF4-FFF2-40B4-BE49-F238E27FC236}">
                  <a16:creationId xmlns:a16="http://schemas.microsoft.com/office/drawing/2014/main" id="{BCEB57C4-15ED-40F0-9038-A4C5609BA18A}"/>
                </a:ext>
              </a:extLst>
            </p:cNvPr>
            <p:cNvGrpSpPr/>
            <p:nvPr/>
          </p:nvGrpSpPr>
          <p:grpSpPr>
            <a:xfrm>
              <a:off x="1805645" y="2497929"/>
              <a:ext cx="698767" cy="1862142"/>
              <a:chOff x="8825218" y="1813324"/>
              <a:chExt cx="1125523" cy="2708341"/>
            </a:xfrm>
          </p:grpSpPr>
          <p:cxnSp>
            <p:nvCxnSpPr>
              <p:cNvPr id="205" name="직선 연결선 204">
                <a:extLst>
                  <a:ext uri="{FF2B5EF4-FFF2-40B4-BE49-F238E27FC236}">
                    <a16:creationId xmlns:a16="http://schemas.microsoft.com/office/drawing/2014/main" id="{C344279F-47A1-4AE0-9FDC-14611F4304A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5218" y="1870468"/>
                <a:ext cx="0" cy="265119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>
                <a:extLst>
                  <a:ext uri="{FF2B5EF4-FFF2-40B4-BE49-F238E27FC236}">
                    <a16:creationId xmlns:a16="http://schemas.microsoft.com/office/drawing/2014/main" id="{189E38D4-D25F-4792-A8F5-BA86B51BE3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14205" y="1813324"/>
                <a:ext cx="36536" cy="27083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직선 연결선 206">
                <a:extLst>
                  <a:ext uri="{FF2B5EF4-FFF2-40B4-BE49-F238E27FC236}">
                    <a16:creationId xmlns:a16="http://schemas.microsoft.com/office/drawing/2014/main" id="{91558C2C-9A33-4B52-B1AB-9EAAB58ABB7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25218" y="4521665"/>
                <a:ext cx="11255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DA899E42-9009-41C2-B687-E1CD4F54F02F}"/>
                </a:ext>
              </a:extLst>
            </p:cNvPr>
            <p:cNvSpPr/>
            <p:nvPr/>
          </p:nvSpPr>
          <p:spPr>
            <a:xfrm>
              <a:off x="1465044" y="3871256"/>
              <a:ext cx="268439" cy="2296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0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EEA8C2E3-9977-4883-9905-02EBCA61A05B}"/>
                </a:ext>
              </a:extLst>
            </p:cNvPr>
            <p:cNvSpPr/>
            <p:nvPr/>
          </p:nvSpPr>
          <p:spPr>
            <a:xfrm>
              <a:off x="1465044" y="3426577"/>
              <a:ext cx="268439" cy="2296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3" name="직사각형 202">
              <a:extLst>
                <a:ext uri="{FF2B5EF4-FFF2-40B4-BE49-F238E27FC236}">
                  <a16:creationId xmlns:a16="http://schemas.microsoft.com/office/drawing/2014/main" id="{F7211FE5-EEAA-4C47-8492-C987A2A295BF}"/>
                </a:ext>
              </a:extLst>
            </p:cNvPr>
            <p:cNvSpPr/>
            <p:nvPr/>
          </p:nvSpPr>
          <p:spPr>
            <a:xfrm>
              <a:off x="1465044" y="2981898"/>
              <a:ext cx="268439" cy="2296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EB5AF356-E7AF-4FD7-B187-7B4066F839D5}"/>
                </a:ext>
              </a:extLst>
            </p:cNvPr>
            <p:cNvSpPr/>
            <p:nvPr/>
          </p:nvSpPr>
          <p:spPr>
            <a:xfrm>
              <a:off x="1465044" y="2537219"/>
              <a:ext cx="268439" cy="2296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8F780468-C25A-4E9A-BF57-54E5535C15B5}"/>
              </a:ext>
            </a:extLst>
          </p:cNvPr>
          <p:cNvGrpSpPr/>
          <p:nvPr/>
        </p:nvGrpSpPr>
        <p:grpSpPr>
          <a:xfrm>
            <a:off x="5125986" y="2004464"/>
            <a:ext cx="1039368" cy="1862142"/>
            <a:chOff x="5125986" y="2004464"/>
            <a:chExt cx="1039368" cy="1862142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6004C629-BC03-4ECB-BECC-A8E583FF18D9}"/>
                </a:ext>
              </a:extLst>
            </p:cNvPr>
            <p:cNvGrpSpPr/>
            <p:nvPr/>
          </p:nvGrpSpPr>
          <p:grpSpPr>
            <a:xfrm>
              <a:off x="5125986" y="2004464"/>
              <a:ext cx="1039368" cy="1862142"/>
              <a:chOff x="4320295" y="2091800"/>
              <a:chExt cx="1039368" cy="1862142"/>
            </a:xfrm>
          </p:grpSpPr>
          <p:grpSp>
            <p:nvGrpSpPr>
              <p:cNvPr id="129" name="그룹 128">
                <a:extLst>
                  <a:ext uri="{FF2B5EF4-FFF2-40B4-BE49-F238E27FC236}">
                    <a16:creationId xmlns:a16="http://schemas.microsoft.com/office/drawing/2014/main" id="{DFA9CA44-F660-4A89-A070-61A932E04633}"/>
                  </a:ext>
                </a:extLst>
              </p:cNvPr>
              <p:cNvGrpSpPr/>
              <p:nvPr/>
            </p:nvGrpSpPr>
            <p:grpSpPr>
              <a:xfrm>
                <a:off x="4660896" y="2091800"/>
                <a:ext cx="698767" cy="1862142"/>
                <a:chOff x="8825218" y="1813324"/>
                <a:chExt cx="1125523" cy="2708341"/>
              </a:xfrm>
            </p:grpSpPr>
            <p:cxnSp>
              <p:nvCxnSpPr>
                <p:cNvPr id="130" name="직선 연결선 129">
                  <a:extLst>
                    <a:ext uri="{FF2B5EF4-FFF2-40B4-BE49-F238E27FC236}">
                      <a16:creationId xmlns:a16="http://schemas.microsoft.com/office/drawing/2014/main" id="{E31FB178-5AA3-4E90-9270-F49DFD8F65B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25218" y="1870468"/>
                  <a:ext cx="0" cy="265119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1" name="직선 연결선 130">
                  <a:extLst>
                    <a:ext uri="{FF2B5EF4-FFF2-40B4-BE49-F238E27FC236}">
                      <a16:creationId xmlns:a16="http://schemas.microsoft.com/office/drawing/2014/main" id="{0867475C-0F57-423D-BC72-AACF589CA7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14205" y="1813324"/>
                  <a:ext cx="36536" cy="270834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2" name="직선 연결선 131">
                  <a:extLst>
                    <a:ext uri="{FF2B5EF4-FFF2-40B4-BE49-F238E27FC236}">
                      <a16:creationId xmlns:a16="http://schemas.microsoft.com/office/drawing/2014/main" id="{8C5E350D-F2D8-4DBB-B394-8D367A7E52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25218" y="4521665"/>
                  <a:ext cx="11255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39" name="정육면체 138">
                <a:extLst>
                  <a:ext uri="{FF2B5EF4-FFF2-40B4-BE49-F238E27FC236}">
                    <a16:creationId xmlns:a16="http://schemas.microsoft.com/office/drawing/2014/main" id="{EC6F7042-DDA3-4D90-8248-F504A76E4054}"/>
                  </a:ext>
                </a:extLst>
              </p:cNvPr>
              <p:cNvSpPr/>
              <p:nvPr/>
            </p:nvSpPr>
            <p:spPr>
              <a:xfrm>
                <a:off x="4801112" y="3414327"/>
                <a:ext cx="439565" cy="369306"/>
              </a:xfrm>
              <a:prstGeom prst="cube">
                <a:avLst/>
              </a:prstGeom>
              <a:solidFill>
                <a:srgbClr val="F0EB0B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8</a:t>
                </a:r>
                <a:endParaRPr lang="ko-KR" altLang="en-US" b="1" dirty="0">
                  <a:solidFill>
                    <a:schemeClr val="tx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endParaRPr>
              </a:p>
            </p:txBody>
          </p:sp>
          <p:sp>
            <p:nvSpPr>
              <p:cNvPr id="160" name="직사각형 159">
                <a:extLst>
                  <a:ext uri="{FF2B5EF4-FFF2-40B4-BE49-F238E27FC236}">
                    <a16:creationId xmlns:a16="http://schemas.microsoft.com/office/drawing/2014/main" id="{20307161-345D-44E9-96E1-A0B0FF92F1D0}"/>
                  </a:ext>
                </a:extLst>
              </p:cNvPr>
              <p:cNvSpPr/>
              <p:nvPr/>
            </p:nvSpPr>
            <p:spPr>
              <a:xfrm>
                <a:off x="4320295" y="3465127"/>
                <a:ext cx="268439" cy="2296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0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1" name="직사각형 160">
                <a:extLst>
                  <a:ext uri="{FF2B5EF4-FFF2-40B4-BE49-F238E27FC236}">
                    <a16:creationId xmlns:a16="http://schemas.microsoft.com/office/drawing/2014/main" id="{A4F6CB91-0B98-4675-938C-09AE99990CDA}"/>
                  </a:ext>
                </a:extLst>
              </p:cNvPr>
              <p:cNvSpPr/>
              <p:nvPr/>
            </p:nvSpPr>
            <p:spPr>
              <a:xfrm>
                <a:off x="4320295" y="3020448"/>
                <a:ext cx="268439" cy="2296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1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2" name="직사각형 161">
                <a:extLst>
                  <a:ext uri="{FF2B5EF4-FFF2-40B4-BE49-F238E27FC236}">
                    <a16:creationId xmlns:a16="http://schemas.microsoft.com/office/drawing/2014/main" id="{7A3B3F5A-F988-49A4-9E12-BCC270CFDF7C}"/>
                  </a:ext>
                </a:extLst>
              </p:cNvPr>
              <p:cNvSpPr/>
              <p:nvPr/>
            </p:nvSpPr>
            <p:spPr>
              <a:xfrm>
                <a:off x="4320295" y="2575769"/>
                <a:ext cx="268439" cy="2296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2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63" name="직사각형 162">
                <a:extLst>
                  <a:ext uri="{FF2B5EF4-FFF2-40B4-BE49-F238E27FC236}">
                    <a16:creationId xmlns:a16="http://schemas.microsoft.com/office/drawing/2014/main" id="{B89C520F-1D59-41C5-AB4D-4E82DA3F5247}"/>
                  </a:ext>
                </a:extLst>
              </p:cNvPr>
              <p:cNvSpPr/>
              <p:nvPr/>
            </p:nvSpPr>
            <p:spPr>
              <a:xfrm>
                <a:off x="4320295" y="2131090"/>
                <a:ext cx="268439" cy="22960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3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8" name="정육면체 207">
              <a:extLst>
                <a:ext uri="{FF2B5EF4-FFF2-40B4-BE49-F238E27FC236}">
                  <a16:creationId xmlns:a16="http://schemas.microsoft.com/office/drawing/2014/main" id="{61A8CCDC-4202-4997-8C22-4C17D0925B58}"/>
                </a:ext>
              </a:extLst>
            </p:cNvPr>
            <p:cNvSpPr/>
            <p:nvPr/>
          </p:nvSpPr>
          <p:spPr>
            <a:xfrm>
              <a:off x="5596187" y="2863262"/>
              <a:ext cx="439565" cy="369306"/>
            </a:xfrm>
            <a:prstGeom prst="cube">
              <a:avLst/>
            </a:prstGeom>
            <a:solidFill>
              <a:srgbClr val="F0EB0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2</a:t>
              </a:r>
              <a:endParaRPr lang="ko-KR" altLang="en-US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30678AB6-98CB-4293-9E56-A26BFF7237F8}"/>
              </a:ext>
            </a:extLst>
          </p:cNvPr>
          <p:cNvGrpSpPr/>
          <p:nvPr/>
        </p:nvGrpSpPr>
        <p:grpSpPr>
          <a:xfrm>
            <a:off x="8633043" y="2043754"/>
            <a:ext cx="1039368" cy="1862142"/>
            <a:chOff x="4320295" y="2091800"/>
            <a:chExt cx="1039368" cy="1862142"/>
          </a:xfrm>
        </p:grpSpPr>
        <p:grpSp>
          <p:nvGrpSpPr>
            <p:cNvPr id="210" name="그룹 209">
              <a:extLst>
                <a:ext uri="{FF2B5EF4-FFF2-40B4-BE49-F238E27FC236}">
                  <a16:creationId xmlns:a16="http://schemas.microsoft.com/office/drawing/2014/main" id="{E43FAC75-98B2-4BF7-9F6C-C2029356698E}"/>
                </a:ext>
              </a:extLst>
            </p:cNvPr>
            <p:cNvGrpSpPr/>
            <p:nvPr/>
          </p:nvGrpSpPr>
          <p:grpSpPr>
            <a:xfrm>
              <a:off x="4660896" y="2091800"/>
              <a:ext cx="698767" cy="1862142"/>
              <a:chOff x="8825218" y="1813324"/>
              <a:chExt cx="1125523" cy="2708341"/>
            </a:xfrm>
          </p:grpSpPr>
          <p:cxnSp>
            <p:nvCxnSpPr>
              <p:cNvPr id="216" name="직선 연결선 215">
                <a:extLst>
                  <a:ext uri="{FF2B5EF4-FFF2-40B4-BE49-F238E27FC236}">
                    <a16:creationId xmlns:a16="http://schemas.microsoft.com/office/drawing/2014/main" id="{4BDBB2F4-A7B6-49C7-828A-EE2D9C75B1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5218" y="1870468"/>
                <a:ext cx="0" cy="265119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직선 연결선 216">
                <a:extLst>
                  <a:ext uri="{FF2B5EF4-FFF2-40B4-BE49-F238E27FC236}">
                    <a16:creationId xmlns:a16="http://schemas.microsoft.com/office/drawing/2014/main" id="{63AC01DB-3805-4AEA-8D46-49B0CECDB65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14205" y="1813324"/>
                <a:ext cx="36536" cy="27083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직선 연결선 217">
                <a:extLst>
                  <a:ext uri="{FF2B5EF4-FFF2-40B4-BE49-F238E27FC236}">
                    <a16:creationId xmlns:a16="http://schemas.microsoft.com/office/drawing/2014/main" id="{8D2C8A1F-5113-4E22-8DB8-4FDE4EB03ED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25218" y="4521665"/>
                <a:ext cx="11255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1" name="정육면체 210">
              <a:extLst>
                <a:ext uri="{FF2B5EF4-FFF2-40B4-BE49-F238E27FC236}">
                  <a16:creationId xmlns:a16="http://schemas.microsoft.com/office/drawing/2014/main" id="{1AE166C2-5A34-49F1-8811-FDABA3C2004B}"/>
                </a:ext>
              </a:extLst>
            </p:cNvPr>
            <p:cNvSpPr/>
            <p:nvPr/>
          </p:nvSpPr>
          <p:spPr>
            <a:xfrm>
              <a:off x="4801112" y="3414327"/>
              <a:ext cx="439565" cy="369306"/>
            </a:xfrm>
            <a:prstGeom prst="cube">
              <a:avLst/>
            </a:prstGeom>
            <a:solidFill>
              <a:srgbClr val="F0EB0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4</a:t>
              </a:r>
              <a:endParaRPr lang="ko-KR" altLang="en-US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</p:txBody>
        </p:sp>
        <p:sp>
          <p:nvSpPr>
            <p:cNvPr id="212" name="직사각형 211">
              <a:extLst>
                <a:ext uri="{FF2B5EF4-FFF2-40B4-BE49-F238E27FC236}">
                  <a16:creationId xmlns:a16="http://schemas.microsoft.com/office/drawing/2014/main" id="{332C1D89-30D5-4CCE-A840-03F924CB31D8}"/>
                </a:ext>
              </a:extLst>
            </p:cNvPr>
            <p:cNvSpPr/>
            <p:nvPr/>
          </p:nvSpPr>
          <p:spPr>
            <a:xfrm>
              <a:off x="4320295" y="3465127"/>
              <a:ext cx="268439" cy="2296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0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3" name="직사각형 212">
              <a:extLst>
                <a:ext uri="{FF2B5EF4-FFF2-40B4-BE49-F238E27FC236}">
                  <a16:creationId xmlns:a16="http://schemas.microsoft.com/office/drawing/2014/main" id="{2E9A8306-BDEC-447F-ACDA-66E0A8435F66}"/>
                </a:ext>
              </a:extLst>
            </p:cNvPr>
            <p:cNvSpPr/>
            <p:nvPr/>
          </p:nvSpPr>
          <p:spPr>
            <a:xfrm>
              <a:off x="4320295" y="3020448"/>
              <a:ext cx="268439" cy="2296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4" name="직사각형 213">
              <a:extLst>
                <a:ext uri="{FF2B5EF4-FFF2-40B4-BE49-F238E27FC236}">
                  <a16:creationId xmlns:a16="http://schemas.microsoft.com/office/drawing/2014/main" id="{066B8DFB-18E9-4238-A708-224714D2021F}"/>
                </a:ext>
              </a:extLst>
            </p:cNvPr>
            <p:cNvSpPr/>
            <p:nvPr/>
          </p:nvSpPr>
          <p:spPr>
            <a:xfrm>
              <a:off x="4320295" y="2575769"/>
              <a:ext cx="268439" cy="2296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15" name="직사각형 214">
              <a:extLst>
                <a:ext uri="{FF2B5EF4-FFF2-40B4-BE49-F238E27FC236}">
                  <a16:creationId xmlns:a16="http://schemas.microsoft.com/office/drawing/2014/main" id="{3FFF9651-3C22-444E-A3CE-3AAD8B7CBEA3}"/>
                </a:ext>
              </a:extLst>
            </p:cNvPr>
            <p:cNvSpPr/>
            <p:nvPr/>
          </p:nvSpPr>
          <p:spPr>
            <a:xfrm>
              <a:off x="4320295" y="2131090"/>
              <a:ext cx="268439" cy="2296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19" name="정육면체 218">
            <a:extLst>
              <a:ext uri="{FF2B5EF4-FFF2-40B4-BE49-F238E27FC236}">
                <a16:creationId xmlns:a16="http://schemas.microsoft.com/office/drawing/2014/main" id="{480C6AD1-0B29-43EB-89CC-F8CDA3E4AA37}"/>
              </a:ext>
            </a:extLst>
          </p:cNvPr>
          <p:cNvSpPr/>
          <p:nvPr/>
        </p:nvSpPr>
        <p:spPr>
          <a:xfrm>
            <a:off x="1789924" y="5969117"/>
            <a:ext cx="439565" cy="36930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4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220" name="정육면체 219">
            <a:extLst>
              <a:ext uri="{FF2B5EF4-FFF2-40B4-BE49-F238E27FC236}">
                <a16:creationId xmlns:a16="http://schemas.microsoft.com/office/drawing/2014/main" id="{E43C219A-A80E-4233-9160-95CA4F7894D2}"/>
              </a:ext>
            </a:extLst>
          </p:cNvPr>
          <p:cNvSpPr/>
          <p:nvPr/>
        </p:nvSpPr>
        <p:spPr>
          <a:xfrm>
            <a:off x="1802009" y="5526930"/>
            <a:ext cx="439565" cy="36930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3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grpSp>
        <p:nvGrpSpPr>
          <p:cNvPr id="221" name="그룹 220">
            <a:extLst>
              <a:ext uri="{FF2B5EF4-FFF2-40B4-BE49-F238E27FC236}">
                <a16:creationId xmlns:a16="http://schemas.microsoft.com/office/drawing/2014/main" id="{04C2E09E-5658-44ED-BAE5-F29E46D52CE8}"/>
              </a:ext>
            </a:extLst>
          </p:cNvPr>
          <p:cNvGrpSpPr/>
          <p:nvPr/>
        </p:nvGrpSpPr>
        <p:grpSpPr>
          <a:xfrm>
            <a:off x="4746579" y="4186130"/>
            <a:ext cx="2124625" cy="340431"/>
            <a:chOff x="978738" y="1764042"/>
            <a:chExt cx="2124625" cy="340431"/>
          </a:xfrm>
        </p:grpSpPr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3BC231F9-F916-4533-B908-AD553FFF10DF}"/>
                </a:ext>
              </a:extLst>
            </p:cNvPr>
            <p:cNvSpPr/>
            <p:nvPr/>
          </p:nvSpPr>
          <p:spPr>
            <a:xfrm>
              <a:off x="978738" y="1764043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8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60E2180A-F92A-4C62-A41E-EEA724E21510}"/>
                </a:ext>
              </a:extLst>
            </p:cNvPr>
            <p:cNvSpPr/>
            <p:nvPr/>
          </p:nvSpPr>
          <p:spPr>
            <a:xfrm>
              <a:off x="1418220" y="1764042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4" name="직사각형 223">
              <a:extLst>
                <a:ext uri="{FF2B5EF4-FFF2-40B4-BE49-F238E27FC236}">
                  <a16:creationId xmlns:a16="http://schemas.microsoft.com/office/drawing/2014/main" id="{E785BB24-2DAA-4B64-B1F9-8254F22C0AB5}"/>
                </a:ext>
              </a:extLst>
            </p:cNvPr>
            <p:cNvSpPr/>
            <p:nvPr/>
          </p:nvSpPr>
          <p:spPr>
            <a:xfrm>
              <a:off x="1857702" y="1764042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/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5" name="직사각형 224">
              <a:extLst>
                <a:ext uri="{FF2B5EF4-FFF2-40B4-BE49-F238E27FC236}">
                  <a16:creationId xmlns:a16="http://schemas.microsoft.com/office/drawing/2014/main" id="{AF92BF12-17DB-4FAC-80D8-7CC885C26EB4}"/>
                </a:ext>
              </a:extLst>
            </p:cNvPr>
            <p:cNvSpPr/>
            <p:nvPr/>
          </p:nvSpPr>
          <p:spPr>
            <a:xfrm>
              <a:off x="2297184" y="1774292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17D694C8-F59E-4B2F-87A9-BED9F9C2C654}"/>
                </a:ext>
              </a:extLst>
            </p:cNvPr>
            <p:cNvSpPr/>
            <p:nvPr/>
          </p:nvSpPr>
          <p:spPr>
            <a:xfrm>
              <a:off x="2734274" y="1774292"/>
              <a:ext cx="369089" cy="330181"/>
            </a:xfrm>
            <a:prstGeom prst="rect">
              <a:avLst/>
            </a:prstGeom>
            <a:solidFill>
              <a:srgbClr val="F0EB0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228" name="그룹 227">
            <a:extLst>
              <a:ext uri="{FF2B5EF4-FFF2-40B4-BE49-F238E27FC236}">
                <a16:creationId xmlns:a16="http://schemas.microsoft.com/office/drawing/2014/main" id="{7F69D3BD-59F3-4059-AB6C-EC6C38F7A731}"/>
              </a:ext>
            </a:extLst>
          </p:cNvPr>
          <p:cNvGrpSpPr/>
          <p:nvPr/>
        </p:nvGrpSpPr>
        <p:grpSpPr>
          <a:xfrm>
            <a:off x="8247202" y="4181006"/>
            <a:ext cx="2124625" cy="340431"/>
            <a:chOff x="978738" y="1764042"/>
            <a:chExt cx="2124625" cy="340431"/>
          </a:xfrm>
        </p:grpSpPr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7D0E124D-5605-4813-B18E-CCED7A257206}"/>
                </a:ext>
              </a:extLst>
            </p:cNvPr>
            <p:cNvSpPr/>
            <p:nvPr/>
          </p:nvSpPr>
          <p:spPr>
            <a:xfrm>
              <a:off x="978738" y="1764043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8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0" name="직사각형 229">
              <a:extLst>
                <a:ext uri="{FF2B5EF4-FFF2-40B4-BE49-F238E27FC236}">
                  <a16:creationId xmlns:a16="http://schemas.microsoft.com/office/drawing/2014/main" id="{379C8DF3-ACE3-48D3-8F2F-304492822B1D}"/>
                </a:ext>
              </a:extLst>
            </p:cNvPr>
            <p:cNvSpPr/>
            <p:nvPr/>
          </p:nvSpPr>
          <p:spPr>
            <a:xfrm>
              <a:off x="1418220" y="1764042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1" name="직사각형 230">
              <a:extLst>
                <a:ext uri="{FF2B5EF4-FFF2-40B4-BE49-F238E27FC236}">
                  <a16:creationId xmlns:a16="http://schemas.microsoft.com/office/drawing/2014/main" id="{027B2B82-C9B3-4493-A7A5-9D6A366F5E84}"/>
                </a:ext>
              </a:extLst>
            </p:cNvPr>
            <p:cNvSpPr/>
            <p:nvPr/>
          </p:nvSpPr>
          <p:spPr>
            <a:xfrm>
              <a:off x="1857702" y="1764042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/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2" name="직사각형 231">
              <a:extLst>
                <a:ext uri="{FF2B5EF4-FFF2-40B4-BE49-F238E27FC236}">
                  <a16:creationId xmlns:a16="http://schemas.microsoft.com/office/drawing/2014/main" id="{18911ECD-A05B-49CC-B384-80833DE11460}"/>
                </a:ext>
              </a:extLst>
            </p:cNvPr>
            <p:cNvSpPr/>
            <p:nvPr/>
          </p:nvSpPr>
          <p:spPr>
            <a:xfrm>
              <a:off x="2297184" y="1774292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4C95FB57-193E-40BC-AB26-673B457C9739}"/>
                </a:ext>
              </a:extLst>
            </p:cNvPr>
            <p:cNvSpPr/>
            <p:nvPr/>
          </p:nvSpPr>
          <p:spPr>
            <a:xfrm>
              <a:off x="2734274" y="1774292"/>
              <a:ext cx="369089" cy="33018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-</a:t>
              </a:r>
            </a:p>
          </p:txBody>
        </p:sp>
      </p:grpSp>
      <p:grpSp>
        <p:nvGrpSpPr>
          <p:cNvPr id="234" name="그룹 233">
            <a:extLst>
              <a:ext uri="{FF2B5EF4-FFF2-40B4-BE49-F238E27FC236}">
                <a16:creationId xmlns:a16="http://schemas.microsoft.com/office/drawing/2014/main" id="{ECC08187-F2B5-4176-8FC2-703E7DB78DFA}"/>
              </a:ext>
            </a:extLst>
          </p:cNvPr>
          <p:cNvGrpSpPr/>
          <p:nvPr/>
        </p:nvGrpSpPr>
        <p:grpSpPr>
          <a:xfrm>
            <a:off x="5103303" y="4675342"/>
            <a:ext cx="1039368" cy="1862142"/>
            <a:chOff x="4320295" y="2091800"/>
            <a:chExt cx="1039368" cy="1862142"/>
          </a:xfrm>
        </p:grpSpPr>
        <p:grpSp>
          <p:nvGrpSpPr>
            <p:cNvPr id="235" name="그룹 234">
              <a:extLst>
                <a:ext uri="{FF2B5EF4-FFF2-40B4-BE49-F238E27FC236}">
                  <a16:creationId xmlns:a16="http://schemas.microsoft.com/office/drawing/2014/main" id="{95F6E3B9-8FEC-40B4-9820-E322FE678608}"/>
                </a:ext>
              </a:extLst>
            </p:cNvPr>
            <p:cNvGrpSpPr/>
            <p:nvPr/>
          </p:nvGrpSpPr>
          <p:grpSpPr>
            <a:xfrm>
              <a:off x="4660896" y="2091800"/>
              <a:ext cx="698767" cy="1862142"/>
              <a:chOff x="8825218" y="1813324"/>
              <a:chExt cx="1125523" cy="2708341"/>
            </a:xfrm>
          </p:grpSpPr>
          <p:cxnSp>
            <p:nvCxnSpPr>
              <p:cNvPr id="241" name="직선 연결선 240">
                <a:extLst>
                  <a:ext uri="{FF2B5EF4-FFF2-40B4-BE49-F238E27FC236}">
                    <a16:creationId xmlns:a16="http://schemas.microsoft.com/office/drawing/2014/main" id="{0720A274-FB40-44BA-93C3-FE7A1A1691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5218" y="1870468"/>
                <a:ext cx="0" cy="265119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직선 연결선 241">
                <a:extLst>
                  <a:ext uri="{FF2B5EF4-FFF2-40B4-BE49-F238E27FC236}">
                    <a16:creationId xmlns:a16="http://schemas.microsoft.com/office/drawing/2014/main" id="{7951BFB4-5A4E-4D9C-A380-87D159AA4D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14205" y="1813324"/>
                <a:ext cx="36536" cy="27083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직선 연결선 242">
                <a:extLst>
                  <a:ext uri="{FF2B5EF4-FFF2-40B4-BE49-F238E27FC236}">
                    <a16:creationId xmlns:a16="http://schemas.microsoft.com/office/drawing/2014/main" id="{D65601BF-1C48-4D3A-9949-554A187FC49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25218" y="4521665"/>
                <a:ext cx="11255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36" name="정육면체 235">
              <a:extLst>
                <a:ext uri="{FF2B5EF4-FFF2-40B4-BE49-F238E27FC236}">
                  <a16:creationId xmlns:a16="http://schemas.microsoft.com/office/drawing/2014/main" id="{70E728DB-91A7-455E-8FB6-D0A72B4A05D7}"/>
                </a:ext>
              </a:extLst>
            </p:cNvPr>
            <p:cNvSpPr/>
            <p:nvPr/>
          </p:nvSpPr>
          <p:spPr>
            <a:xfrm>
              <a:off x="4801112" y="3414327"/>
              <a:ext cx="439565" cy="369306"/>
            </a:xfrm>
            <a:prstGeom prst="cube">
              <a:avLst/>
            </a:prstGeom>
            <a:solidFill>
              <a:srgbClr val="F0EB0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1</a:t>
              </a:r>
              <a:endParaRPr lang="ko-KR" altLang="en-US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</p:txBody>
        </p:sp>
        <p:sp>
          <p:nvSpPr>
            <p:cNvPr id="237" name="직사각형 236">
              <a:extLst>
                <a:ext uri="{FF2B5EF4-FFF2-40B4-BE49-F238E27FC236}">
                  <a16:creationId xmlns:a16="http://schemas.microsoft.com/office/drawing/2014/main" id="{DE0570E8-B7F3-4941-9D5F-C849D857BA91}"/>
                </a:ext>
              </a:extLst>
            </p:cNvPr>
            <p:cNvSpPr/>
            <p:nvPr/>
          </p:nvSpPr>
          <p:spPr>
            <a:xfrm>
              <a:off x="4320295" y="3465127"/>
              <a:ext cx="268439" cy="2296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0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8" name="직사각형 237">
              <a:extLst>
                <a:ext uri="{FF2B5EF4-FFF2-40B4-BE49-F238E27FC236}">
                  <a16:creationId xmlns:a16="http://schemas.microsoft.com/office/drawing/2014/main" id="{9D228F44-645E-4111-A9B3-3D72249762AE}"/>
                </a:ext>
              </a:extLst>
            </p:cNvPr>
            <p:cNvSpPr/>
            <p:nvPr/>
          </p:nvSpPr>
          <p:spPr>
            <a:xfrm>
              <a:off x="4320295" y="3020448"/>
              <a:ext cx="268439" cy="2296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39" name="직사각형 238">
              <a:extLst>
                <a:ext uri="{FF2B5EF4-FFF2-40B4-BE49-F238E27FC236}">
                  <a16:creationId xmlns:a16="http://schemas.microsoft.com/office/drawing/2014/main" id="{DF231304-C4B4-4A11-97E7-0A0308FDC688}"/>
                </a:ext>
              </a:extLst>
            </p:cNvPr>
            <p:cNvSpPr/>
            <p:nvPr/>
          </p:nvSpPr>
          <p:spPr>
            <a:xfrm>
              <a:off x="4320295" y="2575769"/>
              <a:ext cx="268439" cy="2296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0" name="직사각형 239">
              <a:extLst>
                <a:ext uri="{FF2B5EF4-FFF2-40B4-BE49-F238E27FC236}">
                  <a16:creationId xmlns:a16="http://schemas.microsoft.com/office/drawing/2014/main" id="{BEDBB12A-1475-4877-BBF3-C82A765C8D6A}"/>
                </a:ext>
              </a:extLst>
            </p:cNvPr>
            <p:cNvSpPr/>
            <p:nvPr/>
          </p:nvSpPr>
          <p:spPr>
            <a:xfrm>
              <a:off x="4320295" y="2131090"/>
              <a:ext cx="268439" cy="2296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44" name="그룹 243">
            <a:extLst>
              <a:ext uri="{FF2B5EF4-FFF2-40B4-BE49-F238E27FC236}">
                <a16:creationId xmlns:a16="http://schemas.microsoft.com/office/drawing/2014/main" id="{18EEADD5-5208-441C-A611-5D1ABDA1FFE6}"/>
              </a:ext>
            </a:extLst>
          </p:cNvPr>
          <p:cNvGrpSpPr/>
          <p:nvPr/>
        </p:nvGrpSpPr>
        <p:grpSpPr>
          <a:xfrm>
            <a:off x="8623552" y="4714585"/>
            <a:ext cx="1039368" cy="1862142"/>
            <a:chOff x="4320295" y="2091800"/>
            <a:chExt cx="1039368" cy="1862142"/>
          </a:xfrm>
        </p:grpSpPr>
        <p:grpSp>
          <p:nvGrpSpPr>
            <p:cNvPr id="245" name="그룹 244">
              <a:extLst>
                <a:ext uri="{FF2B5EF4-FFF2-40B4-BE49-F238E27FC236}">
                  <a16:creationId xmlns:a16="http://schemas.microsoft.com/office/drawing/2014/main" id="{5E51B939-164F-4164-83E8-DF596EEBF54A}"/>
                </a:ext>
              </a:extLst>
            </p:cNvPr>
            <p:cNvGrpSpPr/>
            <p:nvPr/>
          </p:nvGrpSpPr>
          <p:grpSpPr>
            <a:xfrm>
              <a:off x="4660896" y="2091800"/>
              <a:ext cx="698767" cy="1862142"/>
              <a:chOff x="8825218" y="1813324"/>
              <a:chExt cx="1125523" cy="2708341"/>
            </a:xfrm>
          </p:grpSpPr>
          <p:cxnSp>
            <p:nvCxnSpPr>
              <p:cNvPr id="251" name="직선 연결선 250">
                <a:extLst>
                  <a:ext uri="{FF2B5EF4-FFF2-40B4-BE49-F238E27FC236}">
                    <a16:creationId xmlns:a16="http://schemas.microsoft.com/office/drawing/2014/main" id="{BA04B8C4-8040-4090-83F3-469EF51BD8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5218" y="1870468"/>
                <a:ext cx="0" cy="265119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직선 연결선 251">
                <a:extLst>
                  <a:ext uri="{FF2B5EF4-FFF2-40B4-BE49-F238E27FC236}">
                    <a16:creationId xmlns:a16="http://schemas.microsoft.com/office/drawing/2014/main" id="{6D599E99-9790-42B3-B9F4-B6E4890733E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14205" y="1813324"/>
                <a:ext cx="36536" cy="27083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>
                <a:extLst>
                  <a:ext uri="{FF2B5EF4-FFF2-40B4-BE49-F238E27FC236}">
                    <a16:creationId xmlns:a16="http://schemas.microsoft.com/office/drawing/2014/main" id="{479F1BC9-A259-489C-B6BF-D50A60A0CF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25218" y="4521665"/>
                <a:ext cx="11255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6" name="정육면체 245">
              <a:extLst>
                <a:ext uri="{FF2B5EF4-FFF2-40B4-BE49-F238E27FC236}">
                  <a16:creationId xmlns:a16="http://schemas.microsoft.com/office/drawing/2014/main" id="{71E3925C-DE0B-4EA4-8E31-3B1A52B0889E}"/>
                </a:ext>
              </a:extLst>
            </p:cNvPr>
            <p:cNvSpPr/>
            <p:nvPr/>
          </p:nvSpPr>
          <p:spPr>
            <a:xfrm>
              <a:off x="4801112" y="3414327"/>
              <a:ext cx="439565" cy="369306"/>
            </a:xfrm>
            <a:prstGeom prst="cube">
              <a:avLst/>
            </a:prstGeom>
            <a:solidFill>
              <a:srgbClr val="F0EB0B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1</a:t>
              </a:r>
              <a:endParaRPr lang="ko-KR" altLang="en-US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endParaRPr>
            </a:p>
          </p:txBody>
        </p:sp>
        <p:sp>
          <p:nvSpPr>
            <p:cNvPr id="247" name="직사각형 246">
              <a:extLst>
                <a:ext uri="{FF2B5EF4-FFF2-40B4-BE49-F238E27FC236}">
                  <a16:creationId xmlns:a16="http://schemas.microsoft.com/office/drawing/2014/main" id="{675E694B-C4F2-4C7C-9D9C-035408225BA8}"/>
                </a:ext>
              </a:extLst>
            </p:cNvPr>
            <p:cNvSpPr/>
            <p:nvPr/>
          </p:nvSpPr>
          <p:spPr>
            <a:xfrm>
              <a:off x="4320295" y="3465127"/>
              <a:ext cx="268439" cy="2296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0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8" name="직사각형 247">
              <a:extLst>
                <a:ext uri="{FF2B5EF4-FFF2-40B4-BE49-F238E27FC236}">
                  <a16:creationId xmlns:a16="http://schemas.microsoft.com/office/drawing/2014/main" id="{F91874F7-B0E5-4DFF-8702-5DF9A7F9E0BC}"/>
                </a:ext>
              </a:extLst>
            </p:cNvPr>
            <p:cNvSpPr/>
            <p:nvPr/>
          </p:nvSpPr>
          <p:spPr>
            <a:xfrm>
              <a:off x="4320295" y="3020448"/>
              <a:ext cx="268439" cy="2296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1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49" name="직사각형 248">
              <a:extLst>
                <a:ext uri="{FF2B5EF4-FFF2-40B4-BE49-F238E27FC236}">
                  <a16:creationId xmlns:a16="http://schemas.microsoft.com/office/drawing/2014/main" id="{AE5A0118-8F63-451A-8A79-525F7F262F8F}"/>
                </a:ext>
              </a:extLst>
            </p:cNvPr>
            <p:cNvSpPr/>
            <p:nvPr/>
          </p:nvSpPr>
          <p:spPr>
            <a:xfrm>
              <a:off x="4320295" y="2575769"/>
              <a:ext cx="268439" cy="2296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2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50" name="직사각형 249">
              <a:extLst>
                <a:ext uri="{FF2B5EF4-FFF2-40B4-BE49-F238E27FC236}">
                  <a16:creationId xmlns:a16="http://schemas.microsoft.com/office/drawing/2014/main" id="{14104510-596D-4EAE-8CCB-2ED17EEF6DE3}"/>
                </a:ext>
              </a:extLst>
            </p:cNvPr>
            <p:cNvSpPr/>
            <p:nvPr/>
          </p:nvSpPr>
          <p:spPr>
            <a:xfrm>
              <a:off x="4320295" y="2131090"/>
              <a:ext cx="268439" cy="22960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D5893A07-9BC8-48D6-9ACE-61C2AED9A73E}"/>
              </a:ext>
            </a:extLst>
          </p:cNvPr>
          <p:cNvSpPr/>
          <p:nvPr/>
        </p:nvSpPr>
        <p:spPr>
          <a:xfrm>
            <a:off x="3402513" y="2757329"/>
            <a:ext cx="703478" cy="40538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4" name="화살표: 오른쪽 253">
            <a:extLst>
              <a:ext uri="{FF2B5EF4-FFF2-40B4-BE49-F238E27FC236}">
                <a16:creationId xmlns:a16="http://schemas.microsoft.com/office/drawing/2014/main" id="{CF58BC63-F92F-4DFB-8D3D-724A898CB216}"/>
              </a:ext>
            </a:extLst>
          </p:cNvPr>
          <p:cNvSpPr/>
          <p:nvPr/>
        </p:nvSpPr>
        <p:spPr>
          <a:xfrm>
            <a:off x="7262506" y="2752485"/>
            <a:ext cx="703478" cy="40538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5" name="화살표: 오른쪽 254">
            <a:extLst>
              <a:ext uri="{FF2B5EF4-FFF2-40B4-BE49-F238E27FC236}">
                <a16:creationId xmlns:a16="http://schemas.microsoft.com/office/drawing/2014/main" id="{5B60DE64-0250-434E-97E8-9F3A478F9A39}"/>
              </a:ext>
            </a:extLst>
          </p:cNvPr>
          <p:cNvSpPr/>
          <p:nvPr/>
        </p:nvSpPr>
        <p:spPr>
          <a:xfrm>
            <a:off x="3492290" y="5331892"/>
            <a:ext cx="703478" cy="40538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6" name="화살표: 오른쪽 255">
            <a:extLst>
              <a:ext uri="{FF2B5EF4-FFF2-40B4-BE49-F238E27FC236}">
                <a16:creationId xmlns:a16="http://schemas.microsoft.com/office/drawing/2014/main" id="{D7F6C244-FD9D-46A4-8056-DBCA86B9F19D}"/>
              </a:ext>
            </a:extLst>
          </p:cNvPr>
          <p:cNvSpPr/>
          <p:nvPr/>
        </p:nvSpPr>
        <p:spPr>
          <a:xfrm>
            <a:off x="7463341" y="5324235"/>
            <a:ext cx="703478" cy="405389"/>
          </a:xfrm>
          <a:prstGeom prst="rightArrow">
            <a:avLst/>
          </a:prstGeom>
          <a:solidFill>
            <a:schemeClr val="bg2">
              <a:lumMod val="50000"/>
            </a:schemeClr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5291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4" grpId="0" animBg="1"/>
      <p:bldP spid="255" grpId="0" animBg="1"/>
      <p:bldP spid="25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9B262B-F9E8-4AB2-A5FD-BF123F96EA31}"/>
              </a:ext>
            </a:extLst>
          </p:cNvPr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</a:t>
            </a:r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3B8A185F-2DFB-499A-A2A2-CE698ECEEE8C}"/>
              </a:ext>
            </a:extLst>
          </p:cNvPr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58F43-4B2B-4867-8028-B987DCF827F8}"/>
              </a:ext>
            </a:extLst>
          </p:cNvPr>
          <p:cNvSpPr txBox="1"/>
          <p:nvPr/>
        </p:nvSpPr>
        <p:spPr>
          <a:xfrm>
            <a:off x="812308" y="926395"/>
            <a:ext cx="606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중위표기 수식 </a:t>
            </a:r>
            <a:r>
              <a:rPr lang="en-US" altLang="ko-KR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후위표기 수식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764A85DA-3920-4999-8A08-7B380813CCE5}"/>
              </a:ext>
            </a:extLst>
          </p:cNvPr>
          <p:cNvGrpSpPr/>
          <p:nvPr/>
        </p:nvGrpSpPr>
        <p:grpSpPr>
          <a:xfrm>
            <a:off x="188184" y="1792654"/>
            <a:ext cx="6218187" cy="2168489"/>
            <a:chOff x="504172" y="1792645"/>
            <a:chExt cx="6371579" cy="2056830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7321DEA-DF1A-4C3A-8512-53DE4BAF8DE1}"/>
                </a:ext>
              </a:extLst>
            </p:cNvPr>
            <p:cNvGrpSpPr/>
            <p:nvPr/>
          </p:nvGrpSpPr>
          <p:grpSpPr>
            <a:xfrm>
              <a:off x="2979064" y="2161978"/>
              <a:ext cx="698767" cy="1687497"/>
              <a:chOff x="8825218" y="1813324"/>
              <a:chExt cx="1125523" cy="2708341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51DECC6-4488-4D85-9241-43F539A39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5218" y="1870468"/>
                <a:ext cx="0" cy="265119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B573F94-16EB-4644-8E45-51A56E9F77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14205" y="1813324"/>
                <a:ext cx="36536" cy="27083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700ED63D-8B31-4D5C-8BB6-1F9F55BD1B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25218" y="4521665"/>
                <a:ext cx="11255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1DBF3E7-CD4C-47E8-BF39-ACF747CAC6C4}"/>
                </a:ext>
              </a:extLst>
            </p:cNvPr>
            <p:cNvSpPr txBox="1"/>
            <p:nvPr/>
          </p:nvSpPr>
          <p:spPr>
            <a:xfrm>
              <a:off x="2672152" y="1792645"/>
              <a:ext cx="2496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BF41"/>
                </a:buClr>
              </a:pPr>
              <a:r>
                <a:rPr lang="ko-KR" altLang="en-US" b="1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연산자 스택</a:t>
              </a: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D1C9BD4F-0115-4212-A0DE-555964DC47F9}"/>
                </a:ext>
              </a:extLst>
            </p:cNvPr>
            <p:cNvGrpSpPr/>
            <p:nvPr/>
          </p:nvGrpSpPr>
          <p:grpSpPr>
            <a:xfrm>
              <a:off x="504172" y="2753085"/>
              <a:ext cx="2038130" cy="483475"/>
              <a:chOff x="903514" y="2721390"/>
              <a:chExt cx="2038130" cy="483475"/>
            </a:xfrm>
          </p:grpSpPr>
          <p:sp>
            <p:nvSpPr>
              <p:cNvPr id="4" name="정육면체 3">
                <a:extLst>
                  <a:ext uri="{FF2B5EF4-FFF2-40B4-BE49-F238E27FC236}">
                    <a16:creationId xmlns:a16="http://schemas.microsoft.com/office/drawing/2014/main" id="{CBE4DA74-96BA-477B-BE23-A2BBD638DA0F}"/>
                  </a:ext>
                </a:extLst>
              </p:cNvPr>
              <p:cNvSpPr/>
              <p:nvPr/>
            </p:nvSpPr>
            <p:spPr>
              <a:xfrm>
                <a:off x="903514" y="2743200"/>
                <a:ext cx="435403" cy="461665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a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1" name="정육면체 110">
                <a:extLst>
                  <a:ext uri="{FF2B5EF4-FFF2-40B4-BE49-F238E27FC236}">
                    <a16:creationId xmlns:a16="http://schemas.microsoft.com/office/drawing/2014/main" id="{AFD7D88E-74D1-48AA-8C6E-66AA469854B8}"/>
                  </a:ext>
                </a:extLst>
              </p:cNvPr>
              <p:cNvSpPr/>
              <p:nvPr/>
            </p:nvSpPr>
            <p:spPr>
              <a:xfrm>
                <a:off x="1306136" y="2732295"/>
                <a:ext cx="435403" cy="461665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+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2" name="정육면체 111">
                <a:extLst>
                  <a:ext uri="{FF2B5EF4-FFF2-40B4-BE49-F238E27FC236}">
                    <a16:creationId xmlns:a16="http://schemas.microsoft.com/office/drawing/2014/main" id="{5ECA7C84-159A-4DDC-B7E4-FC26C7463998}"/>
                  </a:ext>
                </a:extLst>
              </p:cNvPr>
              <p:cNvSpPr/>
              <p:nvPr/>
            </p:nvSpPr>
            <p:spPr>
              <a:xfrm>
                <a:off x="1722230" y="2732295"/>
                <a:ext cx="435403" cy="461665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b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3" name="정육면체 112">
                <a:extLst>
                  <a:ext uri="{FF2B5EF4-FFF2-40B4-BE49-F238E27FC236}">
                    <a16:creationId xmlns:a16="http://schemas.microsoft.com/office/drawing/2014/main" id="{4144D879-96CA-40B6-B4E4-46B800E5A8E6}"/>
                  </a:ext>
                </a:extLst>
              </p:cNvPr>
              <p:cNvSpPr/>
              <p:nvPr/>
            </p:nvSpPr>
            <p:spPr>
              <a:xfrm>
                <a:off x="2121181" y="2721390"/>
                <a:ext cx="435403" cy="461665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*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14" name="정육면체 113">
                <a:extLst>
                  <a:ext uri="{FF2B5EF4-FFF2-40B4-BE49-F238E27FC236}">
                    <a16:creationId xmlns:a16="http://schemas.microsoft.com/office/drawing/2014/main" id="{4D9521CA-2C0A-4D33-AAB5-1DD181B926F8}"/>
                  </a:ext>
                </a:extLst>
              </p:cNvPr>
              <p:cNvSpPr/>
              <p:nvPr/>
            </p:nvSpPr>
            <p:spPr>
              <a:xfrm>
                <a:off x="2506241" y="2721390"/>
                <a:ext cx="435403" cy="461665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c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DD97A76D-67B0-4B58-8665-AC8F4DCA7F96}"/>
                </a:ext>
              </a:extLst>
            </p:cNvPr>
            <p:cNvGrpSpPr/>
            <p:nvPr/>
          </p:nvGrpSpPr>
          <p:grpSpPr>
            <a:xfrm>
              <a:off x="4084447" y="2753084"/>
              <a:ext cx="2038130" cy="483475"/>
              <a:chOff x="949700" y="2743199"/>
              <a:chExt cx="2038130" cy="483475"/>
            </a:xfrm>
            <a:solidFill>
              <a:schemeClr val="bg1"/>
            </a:solidFill>
          </p:grpSpPr>
          <p:sp>
            <p:nvSpPr>
              <p:cNvPr id="121" name="정육면체 120">
                <a:extLst>
                  <a:ext uri="{FF2B5EF4-FFF2-40B4-BE49-F238E27FC236}">
                    <a16:creationId xmlns:a16="http://schemas.microsoft.com/office/drawing/2014/main" id="{82857BE2-CA56-4492-B216-22EEEA2D3C2B}"/>
                  </a:ext>
                </a:extLst>
              </p:cNvPr>
              <p:cNvSpPr/>
              <p:nvPr/>
            </p:nvSpPr>
            <p:spPr>
              <a:xfrm>
                <a:off x="949700" y="2765009"/>
                <a:ext cx="435403" cy="461665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정육면체 121">
                <a:extLst>
                  <a:ext uri="{FF2B5EF4-FFF2-40B4-BE49-F238E27FC236}">
                    <a16:creationId xmlns:a16="http://schemas.microsoft.com/office/drawing/2014/main" id="{2FB8BB62-41F7-40DC-A9E7-F4B80C727198}"/>
                  </a:ext>
                </a:extLst>
              </p:cNvPr>
              <p:cNvSpPr/>
              <p:nvPr/>
            </p:nvSpPr>
            <p:spPr>
              <a:xfrm>
                <a:off x="1352322" y="2754104"/>
                <a:ext cx="435403" cy="461665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정육면체 122">
                <a:extLst>
                  <a:ext uri="{FF2B5EF4-FFF2-40B4-BE49-F238E27FC236}">
                    <a16:creationId xmlns:a16="http://schemas.microsoft.com/office/drawing/2014/main" id="{76E26BCD-899A-41B0-BAA9-CB1B1BA58921}"/>
                  </a:ext>
                </a:extLst>
              </p:cNvPr>
              <p:cNvSpPr/>
              <p:nvPr/>
            </p:nvSpPr>
            <p:spPr>
              <a:xfrm>
                <a:off x="1768416" y="2754104"/>
                <a:ext cx="435403" cy="461665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정육면체 123">
                <a:extLst>
                  <a:ext uri="{FF2B5EF4-FFF2-40B4-BE49-F238E27FC236}">
                    <a16:creationId xmlns:a16="http://schemas.microsoft.com/office/drawing/2014/main" id="{55B7240A-AF5E-446D-9DD4-DB4300C2C4C8}"/>
                  </a:ext>
                </a:extLst>
              </p:cNvPr>
              <p:cNvSpPr/>
              <p:nvPr/>
            </p:nvSpPr>
            <p:spPr>
              <a:xfrm>
                <a:off x="2167367" y="2743199"/>
                <a:ext cx="435403" cy="461665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정육면체 127">
                <a:extLst>
                  <a:ext uri="{FF2B5EF4-FFF2-40B4-BE49-F238E27FC236}">
                    <a16:creationId xmlns:a16="http://schemas.microsoft.com/office/drawing/2014/main" id="{A846A7B9-0BD5-4D9C-A7F9-CC3F97D55EEC}"/>
                  </a:ext>
                </a:extLst>
              </p:cNvPr>
              <p:cNvSpPr/>
              <p:nvPr/>
            </p:nvSpPr>
            <p:spPr>
              <a:xfrm>
                <a:off x="2552427" y="2743199"/>
                <a:ext cx="435403" cy="461665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2FC9F75-AD4E-42DC-BCD3-6F6DCF8A36B3}"/>
                </a:ext>
              </a:extLst>
            </p:cNvPr>
            <p:cNvSpPr txBox="1"/>
            <p:nvPr/>
          </p:nvSpPr>
          <p:spPr>
            <a:xfrm>
              <a:off x="784596" y="2272865"/>
              <a:ext cx="2496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BF41"/>
                </a:buClr>
              </a:pPr>
              <a:r>
                <a:rPr lang="ko-KR" altLang="en-US" b="1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중위 표기 수식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FF9F3DB-B0E0-4A3D-88EF-29D04A171811}"/>
                </a:ext>
              </a:extLst>
            </p:cNvPr>
            <p:cNvSpPr txBox="1"/>
            <p:nvPr/>
          </p:nvSpPr>
          <p:spPr>
            <a:xfrm>
              <a:off x="4379598" y="2272865"/>
              <a:ext cx="249615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BF41"/>
                </a:buClr>
              </a:pPr>
              <a:r>
                <a:rPr lang="ko-KR" altLang="en-US" b="1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후위 표기 수식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BDCE176A-783D-47BF-A561-607958EFCB8A}"/>
              </a:ext>
            </a:extLst>
          </p:cNvPr>
          <p:cNvGrpSpPr/>
          <p:nvPr/>
        </p:nvGrpSpPr>
        <p:grpSpPr>
          <a:xfrm>
            <a:off x="188184" y="4482432"/>
            <a:ext cx="5379551" cy="2068241"/>
            <a:chOff x="188184" y="4482432"/>
            <a:chExt cx="5379551" cy="206824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1D210DA-00EF-4136-9FD4-2FEF15ED15AC}"/>
                </a:ext>
              </a:extLst>
            </p:cNvPr>
            <p:cNvGrpSpPr/>
            <p:nvPr/>
          </p:nvGrpSpPr>
          <p:grpSpPr>
            <a:xfrm>
              <a:off x="188184" y="4482432"/>
              <a:ext cx="5379551" cy="2068241"/>
              <a:chOff x="504172" y="4385920"/>
              <a:chExt cx="5572219" cy="2056830"/>
            </a:xfrm>
          </p:grpSpPr>
          <p:sp>
            <p:nvSpPr>
              <p:cNvPr id="165" name="정육면체 164">
                <a:extLst>
                  <a:ext uri="{FF2B5EF4-FFF2-40B4-BE49-F238E27FC236}">
                    <a16:creationId xmlns:a16="http://schemas.microsoft.com/office/drawing/2014/main" id="{3DFC5C79-39EB-4892-A2B2-E350E9957126}"/>
                  </a:ext>
                </a:extLst>
              </p:cNvPr>
              <p:cNvSpPr/>
              <p:nvPr/>
            </p:nvSpPr>
            <p:spPr>
              <a:xfrm>
                <a:off x="4044570" y="5346360"/>
                <a:ext cx="435403" cy="461665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a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DC2AA681-73ED-4DA0-B2CE-6C60FB10B1F2}"/>
                  </a:ext>
                </a:extLst>
              </p:cNvPr>
              <p:cNvGrpSpPr/>
              <p:nvPr/>
            </p:nvGrpSpPr>
            <p:grpSpPr>
              <a:xfrm>
                <a:off x="504172" y="4385920"/>
                <a:ext cx="5572219" cy="2056830"/>
                <a:chOff x="504172" y="1792645"/>
                <a:chExt cx="5572219" cy="2056830"/>
              </a:xfrm>
            </p:grpSpPr>
            <p:grpSp>
              <p:nvGrpSpPr>
                <p:cNvPr id="136" name="그룹 135">
                  <a:extLst>
                    <a:ext uri="{FF2B5EF4-FFF2-40B4-BE49-F238E27FC236}">
                      <a16:creationId xmlns:a16="http://schemas.microsoft.com/office/drawing/2014/main" id="{20E5C592-280B-42BE-ADF2-EA7F4CCC1BD9}"/>
                    </a:ext>
                  </a:extLst>
                </p:cNvPr>
                <p:cNvGrpSpPr/>
                <p:nvPr/>
              </p:nvGrpSpPr>
              <p:grpSpPr>
                <a:xfrm>
                  <a:off x="2979064" y="2161978"/>
                  <a:ext cx="698767" cy="1687497"/>
                  <a:chOff x="8825218" y="1813324"/>
                  <a:chExt cx="1125523" cy="2708341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552A47FE-D184-4D50-B6FF-70A2540270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25218" y="1870468"/>
                    <a:ext cx="0" cy="265119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직선 연결선 158">
                    <a:extLst>
                      <a:ext uri="{FF2B5EF4-FFF2-40B4-BE49-F238E27FC236}">
                        <a16:creationId xmlns:a16="http://schemas.microsoft.com/office/drawing/2014/main" id="{74D5313B-2C7C-40F9-B37B-A2DCE80841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14205" y="1813324"/>
                    <a:ext cx="36536" cy="270834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직선 연결선 163">
                    <a:extLst>
                      <a:ext uri="{FF2B5EF4-FFF2-40B4-BE49-F238E27FC236}">
                        <a16:creationId xmlns:a16="http://schemas.microsoft.com/office/drawing/2014/main" id="{CA6FA53C-FDEA-406F-AC3D-FF361FB825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25218" y="4521665"/>
                    <a:ext cx="112552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4CA14CD-44F7-4EA2-9EFC-EFB64CD81C82}"/>
                    </a:ext>
                  </a:extLst>
                </p:cNvPr>
                <p:cNvSpPr txBox="1"/>
                <p:nvPr/>
              </p:nvSpPr>
              <p:spPr>
                <a:xfrm>
                  <a:off x="2672152" y="1792645"/>
                  <a:ext cx="24961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Clr>
                      <a:srgbClr val="FFBF41"/>
                    </a:buClr>
                  </a:pPr>
                  <a:r>
                    <a:rPr lang="ko-KR" altLang="en-US" b="1" dirty="0">
                      <a:latin typeface="THE외계인설명서" panose="02020503020101020101" pitchFamily="18" charset="-127"/>
                      <a:ea typeface="THE외계인설명서" panose="02020503020101020101" pitchFamily="18" charset="-127"/>
                      <a:cs typeface="THE외계인설명서" panose="02020503020101020101" pitchFamily="18" charset="-127"/>
                    </a:rPr>
                    <a:t>연산자 스택</a:t>
                  </a:r>
                </a:p>
              </p:txBody>
            </p:sp>
            <p:grpSp>
              <p:nvGrpSpPr>
                <p:cNvPr id="138" name="그룹 137">
                  <a:extLst>
                    <a:ext uri="{FF2B5EF4-FFF2-40B4-BE49-F238E27FC236}">
                      <a16:creationId xmlns:a16="http://schemas.microsoft.com/office/drawing/2014/main" id="{C2A5EBC6-4BCC-46A9-A42C-614C948A68B7}"/>
                    </a:ext>
                  </a:extLst>
                </p:cNvPr>
                <p:cNvGrpSpPr/>
                <p:nvPr/>
              </p:nvGrpSpPr>
              <p:grpSpPr>
                <a:xfrm>
                  <a:off x="504172" y="2753085"/>
                  <a:ext cx="2038130" cy="483475"/>
                  <a:chOff x="903514" y="2721390"/>
                  <a:chExt cx="2038130" cy="483475"/>
                </a:xfrm>
              </p:grpSpPr>
              <p:sp>
                <p:nvSpPr>
                  <p:cNvPr id="151" name="정육면체 150">
                    <a:extLst>
                      <a:ext uri="{FF2B5EF4-FFF2-40B4-BE49-F238E27FC236}">
                        <a16:creationId xmlns:a16="http://schemas.microsoft.com/office/drawing/2014/main" id="{897C5172-BF1C-4CFE-9791-109302071826}"/>
                      </a:ext>
                    </a:extLst>
                  </p:cNvPr>
                  <p:cNvSpPr/>
                  <p:nvPr/>
                </p:nvSpPr>
                <p:spPr>
                  <a:xfrm>
                    <a:off x="903514" y="2743200"/>
                    <a:ext cx="435403" cy="461665"/>
                  </a:xfrm>
                  <a:prstGeom prst="cub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a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2" name="정육면체 151">
                    <a:extLst>
                      <a:ext uri="{FF2B5EF4-FFF2-40B4-BE49-F238E27FC236}">
                        <a16:creationId xmlns:a16="http://schemas.microsoft.com/office/drawing/2014/main" id="{191317DD-83B0-48D2-B58C-E29C9B257A3C}"/>
                      </a:ext>
                    </a:extLst>
                  </p:cNvPr>
                  <p:cNvSpPr/>
                  <p:nvPr/>
                </p:nvSpPr>
                <p:spPr>
                  <a:xfrm>
                    <a:off x="1306136" y="2732295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+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4" name="정육면체 153">
                    <a:extLst>
                      <a:ext uri="{FF2B5EF4-FFF2-40B4-BE49-F238E27FC236}">
                        <a16:creationId xmlns:a16="http://schemas.microsoft.com/office/drawing/2014/main" id="{3EDFAF73-846C-46B9-9F27-CE969C94CCAE}"/>
                      </a:ext>
                    </a:extLst>
                  </p:cNvPr>
                  <p:cNvSpPr/>
                  <p:nvPr/>
                </p:nvSpPr>
                <p:spPr>
                  <a:xfrm>
                    <a:off x="1722230" y="2732295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b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5" name="정육면체 154">
                    <a:extLst>
                      <a:ext uri="{FF2B5EF4-FFF2-40B4-BE49-F238E27FC236}">
                        <a16:creationId xmlns:a16="http://schemas.microsoft.com/office/drawing/2014/main" id="{F597F32B-BEC1-4DBF-889F-7908A56F1F6E}"/>
                      </a:ext>
                    </a:extLst>
                  </p:cNvPr>
                  <p:cNvSpPr/>
                  <p:nvPr/>
                </p:nvSpPr>
                <p:spPr>
                  <a:xfrm>
                    <a:off x="2121181" y="2721390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*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6" name="정육면체 155">
                    <a:extLst>
                      <a:ext uri="{FF2B5EF4-FFF2-40B4-BE49-F238E27FC236}">
                        <a16:creationId xmlns:a16="http://schemas.microsoft.com/office/drawing/2014/main" id="{69052CE6-3DC9-4EA4-AD0D-E3E0CDA7426D}"/>
                      </a:ext>
                    </a:extLst>
                  </p:cNvPr>
                  <p:cNvSpPr/>
                  <p:nvPr/>
                </p:nvSpPr>
                <p:spPr>
                  <a:xfrm>
                    <a:off x="2506241" y="2721390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c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0" name="그룹 139">
                  <a:extLst>
                    <a:ext uri="{FF2B5EF4-FFF2-40B4-BE49-F238E27FC236}">
                      <a16:creationId xmlns:a16="http://schemas.microsoft.com/office/drawing/2014/main" id="{D7FEDEBB-FF87-4F2D-899F-B13FB349ECCD}"/>
                    </a:ext>
                  </a:extLst>
                </p:cNvPr>
                <p:cNvGrpSpPr/>
                <p:nvPr/>
              </p:nvGrpSpPr>
              <p:grpSpPr>
                <a:xfrm>
                  <a:off x="4440883" y="2731275"/>
                  <a:ext cx="1635508" cy="472570"/>
                  <a:chOff x="1306136" y="2721390"/>
                  <a:chExt cx="1635508" cy="472570"/>
                </a:xfrm>
                <a:solidFill>
                  <a:schemeClr val="bg1"/>
                </a:solidFill>
              </p:grpSpPr>
              <p:sp>
                <p:nvSpPr>
                  <p:cNvPr id="146" name="정육면체 145">
                    <a:extLst>
                      <a:ext uri="{FF2B5EF4-FFF2-40B4-BE49-F238E27FC236}">
                        <a16:creationId xmlns:a16="http://schemas.microsoft.com/office/drawing/2014/main" id="{82CDF399-3614-4B8E-9C50-4F5EFCE7D09D}"/>
                      </a:ext>
                    </a:extLst>
                  </p:cNvPr>
                  <p:cNvSpPr/>
                  <p:nvPr/>
                </p:nvSpPr>
                <p:spPr>
                  <a:xfrm>
                    <a:off x="1306136" y="2732295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7" name="정육면체 146">
                    <a:extLst>
                      <a:ext uri="{FF2B5EF4-FFF2-40B4-BE49-F238E27FC236}">
                        <a16:creationId xmlns:a16="http://schemas.microsoft.com/office/drawing/2014/main" id="{F9BDD565-3100-4CCB-A73E-D835465F55F2}"/>
                      </a:ext>
                    </a:extLst>
                  </p:cNvPr>
                  <p:cNvSpPr/>
                  <p:nvPr/>
                </p:nvSpPr>
                <p:spPr>
                  <a:xfrm>
                    <a:off x="1722230" y="2732295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48" name="정육면체 147">
                    <a:extLst>
                      <a:ext uri="{FF2B5EF4-FFF2-40B4-BE49-F238E27FC236}">
                        <a16:creationId xmlns:a16="http://schemas.microsoft.com/office/drawing/2014/main" id="{1C6C108A-A76A-4F4E-8BA4-878108EA84BD}"/>
                      </a:ext>
                    </a:extLst>
                  </p:cNvPr>
                  <p:cNvSpPr/>
                  <p:nvPr/>
                </p:nvSpPr>
                <p:spPr>
                  <a:xfrm>
                    <a:off x="2121181" y="2721390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0" name="정육면체 149">
                    <a:extLst>
                      <a:ext uri="{FF2B5EF4-FFF2-40B4-BE49-F238E27FC236}">
                        <a16:creationId xmlns:a16="http://schemas.microsoft.com/office/drawing/2014/main" id="{0C72D7C0-9170-4C88-958D-8D9BDD516957}"/>
                      </a:ext>
                    </a:extLst>
                  </p:cNvPr>
                  <p:cNvSpPr/>
                  <p:nvPr/>
                </p:nvSpPr>
                <p:spPr>
                  <a:xfrm>
                    <a:off x="2506241" y="2721390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F3F1763-79E5-40A4-8E61-B3F897D37CD7}"/>
                </a:ext>
              </a:extLst>
            </p:cNvPr>
            <p:cNvCxnSpPr>
              <a:cxnSpLocks/>
            </p:cNvCxnSpPr>
            <p:nvPr/>
          </p:nvCxnSpPr>
          <p:spPr>
            <a:xfrm>
              <a:off x="423544" y="5138059"/>
              <a:ext cx="0" cy="250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74" name="정육면체 273">
            <a:extLst>
              <a:ext uri="{FF2B5EF4-FFF2-40B4-BE49-F238E27FC236}">
                <a16:creationId xmlns:a16="http://schemas.microsoft.com/office/drawing/2014/main" id="{FA7DB9A7-C7DD-45A2-BA50-3070F645A717}"/>
              </a:ext>
            </a:extLst>
          </p:cNvPr>
          <p:cNvSpPr/>
          <p:nvPr/>
        </p:nvSpPr>
        <p:spPr>
          <a:xfrm>
            <a:off x="9010763" y="3165919"/>
            <a:ext cx="435403" cy="461665"/>
          </a:xfrm>
          <a:prstGeom prst="cub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5" name="정육면체 84">
            <a:extLst>
              <a:ext uri="{FF2B5EF4-FFF2-40B4-BE49-F238E27FC236}">
                <a16:creationId xmlns:a16="http://schemas.microsoft.com/office/drawing/2014/main" id="{BDA93C6A-6FC9-48A9-BE05-6934EDB92981}"/>
              </a:ext>
            </a:extLst>
          </p:cNvPr>
          <p:cNvSpPr/>
          <p:nvPr/>
        </p:nvSpPr>
        <p:spPr>
          <a:xfrm>
            <a:off x="8989964" y="5931360"/>
            <a:ext cx="435403" cy="461665"/>
          </a:xfrm>
          <a:prstGeom prst="cube">
            <a:avLst/>
          </a:prstGeom>
          <a:solidFill>
            <a:schemeClr val="accent4">
              <a:lumMod val="40000"/>
              <a:lumOff val="6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+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C973643-B350-4396-A5C3-965B8C9B7C9F}"/>
              </a:ext>
            </a:extLst>
          </p:cNvPr>
          <p:cNvGrpSpPr/>
          <p:nvPr/>
        </p:nvGrpSpPr>
        <p:grpSpPr>
          <a:xfrm>
            <a:off x="6383391" y="1735575"/>
            <a:ext cx="5572219" cy="2056830"/>
            <a:chOff x="6383391" y="1735575"/>
            <a:chExt cx="5572219" cy="2056830"/>
          </a:xfrm>
        </p:grpSpPr>
        <p:grpSp>
          <p:nvGrpSpPr>
            <p:cNvPr id="166" name="그룹 165">
              <a:extLst>
                <a:ext uri="{FF2B5EF4-FFF2-40B4-BE49-F238E27FC236}">
                  <a16:creationId xmlns:a16="http://schemas.microsoft.com/office/drawing/2014/main" id="{F33DC3A0-992B-4309-92B2-28BD86E8E198}"/>
                </a:ext>
              </a:extLst>
            </p:cNvPr>
            <p:cNvGrpSpPr/>
            <p:nvPr/>
          </p:nvGrpSpPr>
          <p:grpSpPr>
            <a:xfrm>
              <a:off x="6383391" y="1735575"/>
              <a:ext cx="5572219" cy="2056830"/>
              <a:chOff x="504172" y="4385920"/>
              <a:chExt cx="5572219" cy="2056830"/>
            </a:xfrm>
          </p:grpSpPr>
          <p:sp>
            <p:nvSpPr>
              <p:cNvPr id="167" name="정육면체 166">
                <a:extLst>
                  <a:ext uri="{FF2B5EF4-FFF2-40B4-BE49-F238E27FC236}">
                    <a16:creationId xmlns:a16="http://schemas.microsoft.com/office/drawing/2014/main" id="{46BDA1E5-54BD-4730-A4E8-6550C81DC437}"/>
                  </a:ext>
                </a:extLst>
              </p:cNvPr>
              <p:cNvSpPr/>
              <p:nvPr/>
            </p:nvSpPr>
            <p:spPr>
              <a:xfrm>
                <a:off x="4044570" y="5346360"/>
                <a:ext cx="435403" cy="461665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a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68" name="그룹 167">
                <a:extLst>
                  <a:ext uri="{FF2B5EF4-FFF2-40B4-BE49-F238E27FC236}">
                    <a16:creationId xmlns:a16="http://schemas.microsoft.com/office/drawing/2014/main" id="{D5283F1C-E941-414F-A42B-452F44714C99}"/>
                  </a:ext>
                </a:extLst>
              </p:cNvPr>
              <p:cNvGrpSpPr/>
              <p:nvPr/>
            </p:nvGrpSpPr>
            <p:grpSpPr>
              <a:xfrm>
                <a:off x="504172" y="4385920"/>
                <a:ext cx="5572219" cy="2056830"/>
                <a:chOff x="504172" y="1792645"/>
                <a:chExt cx="5572219" cy="2056830"/>
              </a:xfrm>
            </p:grpSpPr>
            <p:grpSp>
              <p:nvGrpSpPr>
                <p:cNvPr id="174" name="그룹 173">
                  <a:extLst>
                    <a:ext uri="{FF2B5EF4-FFF2-40B4-BE49-F238E27FC236}">
                      <a16:creationId xmlns:a16="http://schemas.microsoft.com/office/drawing/2014/main" id="{5671A5F0-A876-47D4-942C-0094B1D3EB18}"/>
                    </a:ext>
                  </a:extLst>
                </p:cNvPr>
                <p:cNvGrpSpPr/>
                <p:nvPr/>
              </p:nvGrpSpPr>
              <p:grpSpPr>
                <a:xfrm>
                  <a:off x="2979064" y="2161978"/>
                  <a:ext cx="698767" cy="1687497"/>
                  <a:chOff x="8825218" y="1813324"/>
                  <a:chExt cx="1125523" cy="2708341"/>
                </a:xfrm>
              </p:grpSpPr>
              <p:cxnSp>
                <p:nvCxnSpPr>
                  <p:cNvPr id="189" name="직선 연결선 188">
                    <a:extLst>
                      <a:ext uri="{FF2B5EF4-FFF2-40B4-BE49-F238E27FC236}">
                        <a16:creationId xmlns:a16="http://schemas.microsoft.com/office/drawing/2014/main" id="{2A5DE3EF-8B6A-4389-BFED-9D2290543F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25218" y="1870468"/>
                    <a:ext cx="0" cy="265119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0" name="직선 연결선 189">
                    <a:extLst>
                      <a:ext uri="{FF2B5EF4-FFF2-40B4-BE49-F238E27FC236}">
                        <a16:creationId xmlns:a16="http://schemas.microsoft.com/office/drawing/2014/main" id="{AC5C7F73-17CB-4B8B-951B-E5DAF7199B1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14205" y="1813324"/>
                    <a:ext cx="36536" cy="270834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1" name="직선 연결선 190">
                    <a:extLst>
                      <a:ext uri="{FF2B5EF4-FFF2-40B4-BE49-F238E27FC236}">
                        <a16:creationId xmlns:a16="http://schemas.microsoft.com/office/drawing/2014/main" id="{F1173EC8-598D-413A-A53B-03E0EEEBFD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25218" y="4521665"/>
                    <a:ext cx="112552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5" name="TextBox 174">
                  <a:extLst>
                    <a:ext uri="{FF2B5EF4-FFF2-40B4-BE49-F238E27FC236}">
                      <a16:creationId xmlns:a16="http://schemas.microsoft.com/office/drawing/2014/main" id="{92E639B3-130E-42E2-875F-EEA0FDF5F613}"/>
                    </a:ext>
                  </a:extLst>
                </p:cNvPr>
                <p:cNvSpPr txBox="1"/>
                <p:nvPr/>
              </p:nvSpPr>
              <p:spPr>
                <a:xfrm>
                  <a:off x="2672152" y="1792645"/>
                  <a:ext cx="24961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Clr>
                      <a:srgbClr val="FFBF41"/>
                    </a:buClr>
                  </a:pPr>
                  <a:r>
                    <a:rPr lang="ko-KR" altLang="en-US" b="1" dirty="0">
                      <a:latin typeface="THE외계인설명서" panose="02020503020101020101" pitchFamily="18" charset="-127"/>
                      <a:ea typeface="THE외계인설명서" panose="02020503020101020101" pitchFamily="18" charset="-127"/>
                      <a:cs typeface="THE외계인설명서" panose="02020503020101020101" pitchFamily="18" charset="-127"/>
                    </a:rPr>
                    <a:t>연산자 스택</a:t>
                  </a:r>
                </a:p>
              </p:txBody>
            </p:sp>
            <p:grpSp>
              <p:nvGrpSpPr>
                <p:cNvPr id="176" name="그룹 175">
                  <a:extLst>
                    <a:ext uri="{FF2B5EF4-FFF2-40B4-BE49-F238E27FC236}">
                      <a16:creationId xmlns:a16="http://schemas.microsoft.com/office/drawing/2014/main" id="{823A2C45-8FBB-4F1B-83F4-B79DD356981D}"/>
                    </a:ext>
                  </a:extLst>
                </p:cNvPr>
                <p:cNvGrpSpPr/>
                <p:nvPr/>
              </p:nvGrpSpPr>
              <p:grpSpPr>
                <a:xfrm>
                  <a:off x="504172" y="2753085"/>
                  <a:ext cx="2038130" cy="483475"/>
                  <a:chOff x="903514" y="2721390"/>
                  <a:chExt cx="2038130" cy="483475"/>
                </a:xfrm>
              </p:grpSpPr>
              <p:sp>
                <p:nvSpPr>
                  <p:cNvPr id="184" name="정육면체 183">
                    <a:extLst>
                      <a:ext uri="{FF2B5EF4-FFF2-40B4-BE49-F238E27FC236}">
                        <a16:creationId xmlns:a16="http://schemas.microsoft.com/office/drawing/2014/main" id="{CA2438EE-A466-4B65-8DA8-EA9B76A21588}"/>
                      </a:ext>
                    </a:extLst>
                  </p:cNvPr>
                  <p:cNvSpPr/>
                  <p:nvPr/>
                </p:nvSpPr>
                <p:spPr>
                  <a:xfrm>
                    <a:off x="903514" y="2743200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a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5" name="정육면체 184">
                    <a:extLst>
                      <a:ext uri="{FF2B5EF4-FFF2-40B4-BE49-F238E27FC236}">
                        <a16:creationId xmlns:a16="http://schemas.microsoft.com/office/drawing/2014/main" id="{6BAFC684-42BE-4EAB-8707-005E53633241}"/>
                      </a:ext>
                    </a:extLst>
                  </p:cNvPr>
                  <p:cNvSpPr/>
                  <p:nvPr/>
                </p:nvSpPr>
                <p:spPr>
                  <a:xfrm>
                    <a:off x="1306136" y="2732295"/>
                    <a:ext cx="435403" cy="461665"/>
                  </a:xfrm>
                  <a:prstGeom prst="cub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+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6" name="정육면체 185">
                    <a:extLst>
                      <a:ext uri="{FF2B5EF4-FFF2-40B4-BE49-F238E27FC236}">
                        <a16:creationId xmlns:a16="http://schemas.microsoft.com/office/drawing/2014/main" id="{EB21002D-C0D6-459E-9017-691E7F6EDFDD}"/>
                      </a:ext>
                    </a:extLst>
                  </p:cNvPr>
                  <p:cNvSpPr/>
                  <p:nvPr/>
                </p:nvSpPr>
                <p:spPr>
                  <a:xfrm>
                    <a:off x="1722230" y="2732295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b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7" name="정육면체 186">
                    <a:extLst>
                      <a:ext uri="{FF2B5EF4-FFF2-40B4-BE49-F238E27FC236}">
                        <a16:creationId xmlns:a16="http://schemas.microsoft.com/office/drawing/2014/main" id="{BD01946F-C7C5-41EA-A2E4-8748ABB2FE40}"/>
                      </a:ext>
                    </a:extLst>
                  </p:cNvPr>
                  <p:cNvSpPr/>
                  <p:nvPr/>
                </p:nvSpPr>
                <p:spPr>
                  <a:xfrm>
                    <a:off x="2121181" y="2721390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*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88" name="정육면체 187">
                    <a:extLst>
                      <a:ext uri="{FF2B5EF4-FFF2-40B4-BE49-F238E27FC236}">
                        <a16:creationId xmlns:a16="http://schemas.microsoft.com/office/drawing/2014/main" id="{17B93821-7D81-4004-A3C3-356330D0B6A9}"/>
                      </a:ext>
                    </a:extLst>
                  </p:cNvPr>
                  <p:cNvSpPr/>
                  <p:nvPr/>
                </p:nvSpPr>
                <p:spPr>
                  <a:xfrm>
                    <a:off x="2506241" y="2721390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c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77" name="그룹 176">
                  <a:extLst>
                    <a:ext uri="{FF2B5EF4-FFF2-40B4-BE49-F238E27FC236}">
                      <a16:creationId xmlns:a16="http://schemas.microsoft.com/office/drawing/2014/main" id="{7A046DD3-087C-438D-A4A3-C7C8307CD903}"/>
                    </a:ext>
                  </a:extLst>
                </p:cNvPr>
                <p:cNvGrpSpPr/>
                <p:nvPr/>
              </p:nvGrpSpPr>
              <p:grpSpPr>
                <a:xfrm>
                  <a:off x="4440883" y="2731275"/>
                  <a:ext cx="1635508" cy="472570"/>
                  <a:chOff x="1306136" y="2721390"/>
                  <a:chExt cx="1635508" cy="472570"/>
                </a:xfrm>
                <a:solidFill>
                  <a:schemeClr val="bg1"/>
                </a:solidFill>
              </p:grpSpPr>
              <p:sp>
                <p:nvSpPr>
                  <p:cNvPr id="180" name="정육면체 179">
                    <a:extLst>
                      <a:ext uri="{FF2B5EF4-FFF2-40B4-BE49-F238E27FC236}">
                        <a16:creationId xmlns:a16="http://schemas.microsoft.com/office/drawing/2014/main" id="{DD152356-9D27-4351-9BA5-17B2B040EFF4}"/>
                      </a:ext>
                    </a:extLst>
                  </p:cNvPr>
                  <p:cNvSpPr/>
                  <p:nvPr/>
                </p:nvSpPr>
                <p:spPr>
                  <a:xfrm>
                    <a:off x="1306136" y="2732295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1" name="정육면체 180">
                    <a:extLst>
                      <a:ext uri="{FF2B5EF4-FFF2-40B4-BE49-F238E27FC236}">
                        <a16:creationId xmlns:a16="http://schemas.microsoft.com/office/drawing/2014/main" id="{25B57485-293A-4FCE-8A21-C3D80C6B5F40}"/>
                      </a:ext>
                    </a:extLst>
                  </p:cNvPr>
                  <p:cNvSpPr/>
                  <p:nvPr/>
                </p:nvSpPr>
                <p:spPr>
                  <a:xfrm>
                    <a:off x="1722230" y="2732295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2" name="정육면체 181">
                    <a:extLst>
                      <a:ext uri="{FF2B5EF4-FFF2-40B4-BE49-F238E27FC236}">
                        <a16:creationId xmlns:a16="http://schemas.microsoft.com/office/drawing/2014/main" id="{73864318-CD8B-4536-B577-3BA8E59C6BEC}"/>
                      </a:ext>
                    </a:extLst>
                  </p:cNvPr>
                  <p:cNvSpPr/>
                  <p:nvPr/>
                </p:nvSpPr>
                <p:spPr>
                  <a:xfrm>
                    <a:off x="2121181" y="2721390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83" name="정육면체 182">
                    <a:extLst>
                      <a:ext uri="{FF2B5EF4-FFF2-40B4-BE49-F238E27FC236}">
                        <a16:creationId xmlns:a16="http://schemas.microsoft.com/office/drawing/2014/main" id="{4ADDC84D-3709-48FA-8306-5A45D73FF94A}"/>
                      </a:ext>
                    </a:extLst>
                  </p:cNvPr>
                  <p:cNvSpPr/>
                  <p:nvPr/>
                </p:nvSpPr>
                <p:spPr>
                  <a:xfrm>
                    <a:off x="2506241" y="2721390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cxnSp>
          <p:nvCxnSpPr>
            <p:cNvPr id="86" name="직선 화살표 연결선 85">
              <a:extLst>
                <a:ext uri="{FF2B5EF4-FFF2-40B4-BE49-F238E27FC236}">
                  <a16:creationId xmlns:a16="http://schemas.microsoft.com/office/drawing/2014/main" id="{E602DACD-3C29-45D4-AE6B-365A8E0F4AAD}"/>
                </a:ext>
              </a:extLst>
            </p:cNvPr>
            <p:cNvCxnSpPr>
              <a:cxnSpLocks/>
            </p:cNvCxnSpPr>
            <p:nvPr/>
          </p:nvCxnSpPr>
          <p:spPr>
            <a:xfrm>
              <a:off x="7020287" y="2386031"/>
              <a:ext cx="0" cy="250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74D9A11-CC0B-4BDA-AD1B-5FAD4869F744}"/>
              </a:ext>
            </a:extLst>
          </p:cNvPr>
          <p:cNvGrpSpPr/>
          <p:nvPr/>
        </p:nvGrpSpPr>
        <p:grpSpPr>
          <a:xfrm>
            <a:off x="6386882" y="4498350"/>
            <a:ext cx="5572219" cy="2056830"/>
            <a:chOff x="6386882" y="4498350"/>
            <a:chExt cx="5572219" cy="2056830"/>
          </a:xfrm>
        </p:grpSpPr>
        <p:grpSp>
          <p:nvGrpSpPr>
            <p:cNvPr id="200" name="그룹 199">
              <a:extLst>
                <a:ext uri="{FF2B5EF4-FFF2-40B4-BE49-F238E27FC236}">
                  <a16:creationId xmlns:a16="http://schemas.microsoft.com/office/drawing/2014/main" id="{890ADD41-2C6D-4B6B-8105-C154FAC47F83}"/>
                </a:ext>
              </a:extLst>
            </p:cNvPr>
            <p:cNvGrpSpPr/>
            <p:nvPr/>
          </p:nvGrpSpPr>
          <p:grpSpPr>
            <a:xfrm>
              <a:off x="6386882" y="4498350"/>
              <a:ext cx="5572219" cy="2056830"/>
              <a:chOff x="504172" y="4385920"/>
              <a:chExt cx="5572219" cy="2056830"/>
            </a:xfrm>
          </p:grpSpPr>
          <p:sp>
            <p:nvSpPr>
              <p:cNvPr id="227" name="정육면체 226">
                <a:extLst>
                  <a:ext uri="{FF2B5EF4-FFF2-40B4-BE49-F238E27FC236}">
                    <a16:creationId xmlns:a16="http://schemas.microsoft.com/office/drawing/2014/main" id="{716EBE39-8916-45A6-9C3E-6190CB050346}"/>
                  </a:ext>
                </a:extLst>
              </p:cNvPr>
              <p:cNvSpPr/>
              <p:nvPr/>
            </p:nvSpPr>
            <p:spPr>
              <a:xfrm>
                <a:off x="4044570" y="5346360"/>
                <a:ext cx="435403" cy="461665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a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257" name="그룹 256">
                <a:extLst>
                  <a:ext uri="{FF2B5EF4-FFF2-40B4-BE49-F238E27FC236}">
                    <a16:creationId xmlns:a16="http://schemas.microsoft.com/office/drawing/2014/main" id="{821D80D4-6D0D-437C-9494-B0C7C668C3B3}"/>
                  </a:ext>
                </a:extLst>
              </p:cNvPr>
              <p:cNvGrpSpPr/>
              <p:nvPr/>
            </p:nvGrpSpPr>
            <p:grpSpPr>
              <a:xfrm>
                <a:off x="504172" y="4385920"/>
                <a:ext cx="5572219" cy="2056830"/>
                <a:chOff x="504172" y="1792645"/>
                <a:chExt cx="5572219" cy="2056830"/>
              </a:xfrm>
            </p:grpSpPr>
            <p:grpSp>
              <p:nvGrpSpPr>
                <p:cNvPr id="258" name="그룹 257">
                  <a:extLst>
                    <a:ext uri="{FF2B5EF4-FFF2-40B4-BE49-F238E27FC236}">
                      <a16:creationId xmlns:a16="http://schemas.microsoft.com/office/drawing/2014/main" id="{BEA32811-1466-4AE3-B93E-5898AAEB1543}"/>
                    </a:ext>
                  </a:extLst>
                </p:cNvPr>
                <p:cNvGrpSpPr/>
                <p:nvPr/>
              </p:nvGrpSpPr>
              <p:grpSpPr>
                <a:xfrm>
                  <a:off x="2979064" y="2161978"/>
                  <a:ext cx="698767" cy="1687497"/>
                  <a:chOff x="8825218" y="1813324"/>
                  <a:chExt cx="1125523" cy="2708341"/>
                </a:xfrm>
              </p:grpSpPr>
              <p:cxnSp>
                <p:nvCxnSpPr>
                  <p:cNvPr id="271" name="직선 연결선 270">
                    <a:extLst>
                      <a:ext uri="{FF2B5EF4-FFF2-40B4-BE49-F238E27FC236}">
                        <a16:creationId xmlns:a16="http://schemas.microsoft.com/office/drawing/2014/main" id="{76B5230B-083D-47AA-9E46-7749624C553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25218" y="1870468"/>
                    <a:ext cx="0" cy="265119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직선 연결선 271">
                    <a:extLst>
                      <a:ext uri="{FF2B5EF4-FFF2-40B4-BE49-F238E27FC236}">
                        <a16:creationId xmlns:a16="http://schemas.microsoft.com/office/drawing/2014/main" id="{24D6460D-52BC-4592-B95A-E6C607892C7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14205" y="1813324"/>
                    <a:ext cx="36536" cy="270834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직선 연결선 272">
                    <a:extLst>
                      <a:ext uri="{FF2B5EF4-FFF2-40B4-BE49-F238E27FC236}">
                        <a16:creationId xmlns:a16="http://schemas.microsoft.com/office/drawing/2014/main" id="{1C5D6535-767A-4010-A18C-6FE03F851E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25218" y="4521665"/>
                    <a:ext cx="112552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59" name="TextBox 258">
                  <a:extLst>
                    <a:ext uri="{FF2B5EF4-FFF2-40B4-BE49-F238E27FC236}">
                      <a16:creationId xmlns:a16="http://schemas.microsoft.com/office/drawing/2014/main" id="{078273B5-A153-4D90-BE92-264B785EA098}"/>
                    </a:ext>
                  </a:extLst>
                </p:cNvPr>
                <p:cNvSpPr txBox="1"/>
                <p:nvPr/>
              </p:nvSpPr>
              <p:spPr>
                <a:xfrm>
                  <a:off x="2672152" y="1792645"/>
                  <a:ext cx="24961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Clr>
                      <a:srgbClr val="FFBF41"/>
                    </a:buClr>
                  </a:pPr>
                  <a:r>
                    <a:rPr lang="ko-KR" altLang="en-US" b="1" dirty="0">
                      <a:latin typeface="THE외계인설명서" panose="02020503020101020101" pitchFamily="18" charset="-127"/>
                      <a:ea typeface="THE외계인설명서" panose="02020503020101020101" pitchFamily="18" charset="-127"/>
                      <a:cs typeface="THE외계인설명서" panose="02020503020101020101" pitchFamily="18" charset="-127"/>
                    </a:rPr>
                    <a:t>연산자 스택</a:t>
                  </a:r>
                </a:p>
              </p:txBody>
            </p:sp>
            <p:grpSp>
              <p:nvGrpSpPr>
                <p:cNvPr id="260" name="그룹 259">
                  <a:extLst>
                    <a:ext uri="{FF2B5EF4-FFF2-40B4-BE49-F238E27FC236}">
                      <a16:creationId xmlns:a16="http://schemas.microsoft.com/office/drawing/2014/main" id="{50DB8B5F-4BFF-4308-9043-9D591356C44B}"/>
                    </a:ext>
                  </a:extLst>
                </p:cNvPr>
                <p:cNvGrpSpPr/>
                <p:nvPr/>
              </p:nvGrpSpPr>
              <p:grpSpPr>
                <a:xfrm>
                  <a:off x="504172" y="2753085"/>
                  <a:ext cx="2038130" cy="483475"/>
                  <a:chOff x="903514" y="2721390"/>
                  <a:chExt cx="2038130" cy="483475"/>
                </a:xfrm>
              </p:grpSpPr>
              <p:sp>
                <p:nvSpPr>
                  <p:cNvPr id="266" name="정육면체 265">
                    <a:extLst>
                      <a:ext uri="{FF2B5EF4-FFF2-40B4-BE49-F238E27FC236}">
                        <a16:creationId xmlns:a16="http://schemas.microsoft.com/office/drawing/2014/main" id="{F90044F6-4059-4C7B-A29F-C91FEFF195A1}"/>
                      </a:ext>
                    </a:extLst>
                  </p:cNvPr>
                  <p:cNvSpPr/>
                  <p:nvPr/>
                </p:nvSpPr>
                <p:spPr>
                  <a:xfrm>
                    <a:off x="903514" y="2743200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a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7" name="정육면체 266">
                    <a:extLst>
                      <a:ext uri="{FF2B5EF4-FFF2-40B4-BE49-F238E27FC236}">
                        <a16:creationId xmlns:a16="http://schemas.microsoft.com/office/drawing/2014/main" id="{1D94C90D-F1EB-4962-A80E-9C5E084C09A7}"/>
                      </a:ext>
                    </a:extLst>
                  </p:cNvPr>
                  <p:cNvSpPr/>
                  <p:nvPr/>
                </p:nvSpPr>
                <p:spPr>
                  <a:xfrm>
                    <a:off x="1306136" y="2732295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+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8" name="정육면체 267">
                    <a:extLst>
                      <a:ext uri="{FF2B5EF4-FFF2-40B4-BE49-F238E27FC236}">
                        <a16:creationId xmlns:a16="http://schemas.microsoft.com/office/drawing/2014/main" id="{D8930EFD-0266-4431-B7FB-A90932BDDBEB}"/>
                      </a:ext>
                    </a:extLst>
                  </p:cNvPr>
                  <p:cNvSpPr/>
                  <p:nvPr/>
                </p:nvSpPr>
                <p:spPr>
                  <a:xfrm>
                    <a:off x="1722230" y="2732295"/>
                    <a:ext cx="435403" cy="461665"/>
                  </a:xfrm>
                  <a:prstGeom prst="cub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b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9" name="정육면체 268">
                    <a:extLst>
                      <a:ext uri="{FF2B5EF4-FFF2-40B4-BE49-F238E27FC236}">
                        <a16:creationId xmlns:a16="http://schemas.microsoft.com/office/drawing/2014/main" id="{F32F2ABF-8FC3-48D0-8FB4-F9EE6657EDE8}"/>
                      </a:ext>
                    </a:extLst>
                  </p:cNvPr>
                  <p:cNvSpPr/>
                  <p:nvPr/>
                </p:nvSpPr>
                <p:spPr>
                  <a:xfrm>
                    <a:off x="2121181" y="2721390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*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70" name="정육면체 269">
                    <a:extLst>
                      <a:ext uri="{FF2B5EF4-FFF2-40B4-BE49-F238E27FC236}">
                        <a16:creationId xmlns:a16="http://schemas.microsoft.com/office/drawing/2014/main" id="{14AD4941-5C05-41CF-946C-A00CCC57E06D}"/>
                      </a:ext>
                    </a:extLst>
                  </p:cNvPr>
                  <p:cNvSpPr/>
                  <p:nvPr/>
                </p:nvSpPr>
                <p:spPr>
                  <a:xfrm>
                    <a:off x="2506241" y="2721390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c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61" name="그룹 260">
                  <a:extLst>
                    <a:ext uri="{FF2B5EF4-FFF2-40B4-BE49-F238E27FC236}">
                      <a16:creationId xmlns:a16="http://schemas.microsoft.com/office/drawing/2014/main" id="{05D037C9-4261-4797-BBB9-DB26504A127B}"/>
                    </a:ext>
                  </a:extLst>
                </p:cNvPr>
                <p:cNvGrpSpPr/>
                <p:nvPr/>
              </p:nvGrpSpPr>
              <p:grpSpPr>
                <a:xfrm>
                  <a:off x="4440883" y="2731275"/>
                  <a:ext cx="1635508" cy="472570"/>
                  <a:chOff x="1306136" y="2721390"/>
                  <a:chExt cx="1635508" cy="472570"/>
                </a:xfrm>
                <a:solidFill>
                  <a:schemeClr val="bg1"/>
                </a:solidFill>
              </p:grpSpPr>
              <p:sp>
                <p:nvSpPr>
                  <p:cNvPr id="262" name="정육면체 261">
                    <a:extLst>
                      <a:ext uri="{FF2B5EF4-FFF2-40B4-BE49-F238E27FC236}">
                        <a16:creationId xmlns:a16="http://schemas.microsoft.com/office/drawing/2014/main" id="{D2E59159-FCF9-4A9B-AA6B-33263F210637}"/>
                      </a:ext>
                    </a:extLst>
                  </p:cNvPr>
                  <p:cNvSpPr/>
                  <p:nvPr/>
                </p:nvSpPr>
                <p:spPr>
                  <a:xfrm>
                    <a:off x="1306136" y="2732295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b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63" name="정육면체 262">
                    <a:extLst>
                      <a:ext uri="{FF2B5EF4-FFF2-40B4-BE49-F238E27FC236}">
                        <a16:creationId xmlns:a16="http://schemas.microsoft.com/office/drawing/2014/main" id="{430F3477-E885-46EC-BB10-BB41BB614ED9}"/>
                      </a:ext>
                    </a:extLst>
                  </p:cNvPr>
                  <p:cNvSpPr/>
                  <p:nvPr/>
                </p:nvSpPr>
                <p:spPr>
                  <a:xfrm>
                    <a:off x="1722230" y="2732295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4" name="정육면체 263">
                    <a:extLst>
                      <a:ext uri="{FF2B5EF4-FFF2-40B4-BE49-F238E27FC236}">
                        <a16:creationId xmlns:a16="http://schemas.microsoft.com/office/drawing/2014/main" id="{1900076D-E6C5-451B-95DA-ABAE801186AA}"/>
                      </a:ext>
                    </a:extLst>
                  </p:cNvPr>
                  <p:cNvSpPr/>
                  <p:nvPr/>
                </p:nvSpPr>
                <p:spPr>
                  <a:xfrm>
                    <a:off x="2121181" y="2721390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65" name="정육면체 264">
                    <a:extLst>
                      <a:ext uri="{FF2B5EF4-FFF2-40B4-BE49-F238E27FC236}">
                        <a16:creationId xmlns:a16="http://schemas.microsoft.com/office/drawing/2014/main" id="{209E38B7-C5F3-45DA-8182-9FE48D7BD752}"/>
                      </a:ext>
                    </a:extLst>
                  </p:cNvPr>
                  <p:cNvSpPr/>
                  <p:nvPr/>
                </p:nvSpPr>
                <p:spPr>
                  <a:xfrm>
                    <a:off x="2506241" y="2721390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cxnSp>
          <p:nvCxnSpPr>
            <p:cNvPr id="87" name="직선 화살표 연결선 86">
              <a:extLst>
                <a:ext uri="{FF2B5EF4-FFF2-40B4-BE49-F238E27FC236}">
                  <a16:creationId xmlns:a16="http://schemas.microsoft.com/office/drawing/2014/main" id="{1BB52DC4-3C71-4273-8B25-AF150CE61C4B}"/>
                </a:ext>
              </a:extLst>
            </p:cNvPr>
            <p:cNvCxnSpPr>
              <a:cxnSpLocks/>
            </p:cNvCxnSpPr>
            <p:nvPr/>
          </p:nvCxnSpPr>
          <p:spPr>
            <a:xfrm>
              <a:off x="7455716" y="5138059"/>
              <a:ext cx="0" cy="250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28820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9B262B-F9E8-4AB2-A5FD-BF123F96EA31}"/>
              </a:ext>
            </a:extLst>
          </p:cNvPr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</a:t>
            </a:r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3B8A185F-2DFB-499A-A2A2-CE698ECEEE8C}"/>
              </a:ext>
            </a:extLst>
          </p:cNvPr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58F43-4B2B-4867-8028-B987DCF827F8}"/>
              </a:ext>
            </a:extLst>
          </p:cNvPr>
          <p:cNvSpPr txBox="1"/>
          <p:nvPr/>
        </p:nvSpPr>
        <p:spPr>
          <a:xfrm>
            <a:off x="812308" y="926395"/>
            <a:ext cx="606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중위표기 수식 </a:t>
            </a:r>
            <a:r>
              <a:rPr lang="en-US" altLang="ko-KR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후위표기 수식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DF894F5-58E3-44B6-ADAC-330325231F9A}"/>
              </a:ext>
            </a:extLst>
          </p:cNvPr>
          <p:cNvGrpSpPr/>
          <p:nvPr/>
        </p:nvGrpSpPr>
        <p:grpSpPr>
          <a:xfrm>
            <a:off x="200785" y="1811294"/>
            <a:ext cx="5572219" cy="2056830"/>
            <a:chOff x="200785" y="1811294"/>
            <a:chExt cx="5572219" cy="2056830"/>
          </a:xfrm>
        </p:grpSpPr>
        <p:grpSp>
          <p:nvGrpSpPr>
            <p:cNvPr id="297" name="그룹 296">
              <a:extLst>
                <a:ext uri="{FF2B5EF4-FFF2-40B4-BE49-F238E27FC236}">
                  <a16:creationId xmlns:a16="http://schemas.microsoft.com/office/drawing/2014/main" id="{C838FE03-37E5-4CD6-905A-07BD26CDBAFB}"/>
                </a:ext>
              </a:extLst>
            </p:cNvPr>
            <p:cNvGrpSpPr/>
            <p:nvPr/>
          </p:nvGrpSpPr>
          <p:grpSpPr>
            <a:xfrm>
              <a:off x="200785" y="1811294"/>
              <a:ext cx="5572219" cy="2056830"/>
              <a:chOff x="504172" y="4385920"/>
              <a:chExt cx="5572219" cy="2056830"/>
            </a:xfrm>
          </p:grpSpPr>
          <p:sp>
            <p:nvSpPr>
              <p:cNvPr id="299" name="정육면체 298">
                <a:extLst>
                  <a:ext uri="{FF2B5EF4-FFF2-40B4-BE49-F238E27FC236}">
                    <a16:creationId xmlns:a16="http://schemas.microsoft.com/office/drawing/2014/main" id="{9A3EB8A5-8806-4514-A656-553CEE40B727}"/>
                  </a:ext>
                </a:extLst>
              </p:cNvPr>
              <p:cNvSpPr/>
              <p:nvPr/>
            </p:nvSpPr>
            <p:spPr>
              <a:xfrm>
                <a:off x="4044570" y="5346360"/>
                <a:ext cx="435403" cy="461665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a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300" name="그룹 299">
                <a:extLst>
                  <a:ext uri="{FF2B5EF4-FFF2-40B4-BE49-F238E27FC236}">
                    <a16:creationId xmlns:a16="http://schemas.microsoft.com/office/drawing/2014/main" id="{AC1C4A14-E54E-4CBF-B2A3-41D5A4CCD02F}"/>
                  </a:ext>
                </a:extLst>
              </p:cNvPr>
              <p:cNvGrpSpPr/>
              <p:nvPr/>
            </p:nvGrpSpPr>
            <p:grpSpPr>
              <a:xfrm>
                <a:off x="504172" y="4385920"/>
                <a:ext cx="5572219" cy="2056830"/>
                <a:chOff x="504172" y="1792645"/>
                <a:chExt cx="5572219" cy="2056830"/>
              </a:xfrm>
            </p:grpSpPr>
            <p:grpSp>
              <p:nvGrpSpPr>
                <p:cNvPr id="301" name="그룹 300">
                  <a:extLst>
                    <a:ext uri="{FF2B5EF4-FFF2-40B4-BE49-F238E27FC236}">
                      <a16:creationId xmlns:a16="http://schemas.microsoft.com/office/drawing/2014/main" id="{26AFD16A-758F-46A0-853B-8481B6A89E7F}"/>
                    </a:ext>
                  </a:extLst>
                </p:cNvPr>
                <p:cNvGrpSpPr/>
                <p:nvPr/>
              </p:nvGrpSpPr>
              <p:grpSpPr>
                <a:xfrm>
                  <a:off x="2979064" y="2161978"/>
                  <a:ext cx="698767" cy="1687497"/>
                  <a:chOff x="8825218" y="1813324"/>
                  <a:chExt cx="1125523" cy="2708341"/>
                </a:xfrm>
              </p:grpSpPr>
              <p:cxnSp>
                <p:nvCxnSpPr>
                  <p:cNvPr id="314" name="직선 연결선 313">
                    <a:extLst>
                      <a:ext uri="{FF2B5EF4-FFF2-40B4-BE49-F238E27FC236}">
                        <a16:creationId xmlns:a16="http://schemas.microsoft.com/office/drawing/2014/main" id="{DE12857D-B2AB-42F4-9988-44DA86BF8B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25218" y="1870468"/>
                    <a:ext cx="0" cy="265119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5" name="직선 연결선 314">
                    <a:extLst>
                      <a:ext uri="{FF2B5EF4-FFF2-40B4-BE49-F238E27FC236}">
                        <a16:creationId xmlns:a16="http://schemas.microsoft.com/office/drawing/2014/main" id="{A68E38BC-6EB8-4EE2-9E30-1360AFCC28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14205" y="1813324"/>
                    <a:ext cx="36536" cy="270834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직선 연결선 315">
                    <a:extLst>
                      <a:ext uri="{FF2B5EF4-FFF2-40B4-BE49-F238E27FC236}">
                        <a16:creationId xmlns:a16="http://schemas.microsoft.com/office/drawing/2014/main" id="{649746A1-A5C9-42FD-B827-4778C808A8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25218" y="4521665"/>
                    <a:ext cx="112552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02" name="TextBox 301">
                  <a:extLst>
                    <a:ext uri="{FF2B5EF4-FFF2-40B4-BE49-F238E27FC236}">
                      <a16:creationId xmlns:a16="http://schemas.microsoft.com/office/drawing/2014/main" id="{B6FC86BF-BAF6-4AE7-A066-4CC88B7AB5C5}"/>
                    </a:ext>
                  </a:extLst>
                </p:cNvPr>
                <p:cNvSpPr txBox="1"/>
                <p:nvPr/>
              </p:nvSpPr>
              <p:spPr>
                <a:xfrm>
                  <a:off x="2672152" y="1792645"/>
                  <a:ext cx="24961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Clr>
                      <a:srgbClr val="FFBF41"/>
                    </a:buClr>
                  </a:pPr>
                  <a:r>
                    <a:rPr lang="ko-KR" altLang="en-US" b="1" dirty="0">
                      <a:latin typeface="THE외계인설명서" panose="02020503020101020101" pitchFamily="18" charset="-127"/>
                      <a:ea typeface="THE외계인설명서" panose="02020503020101020101" pitchFamily="18" charset="-127"/>
                      <a:cs typeface="THE외계인설명서" panose="02020503020101020101" pitchFamily="18" charset="-127"/>
                    </a:rPr>
                    <a:t>연산자 스택</a:t>
                  </a:r>
                </a:p>
              </p:txBody>
            </p:sp>
            <p:grpSp>
              <p:nvGrpSpPr>
                <p:cNvPr id="303" name="그룹 302">
                  <a:extLst>
                    <a:ext uri="{FF2B5EF4-FFF2-40B4-BE49-F238E27FC236}">
                      <a16:creationId xmlns:a16="http://schemas.microsoft.com/office/drawing/2014/main" id="{3D354D18-299F-450C-946A-FFAD863B124B}"/>
                    </a:ext>
                  </a:extLst>
                </p:cNvPr>
                <p:cNvGrpSpPr/>
                <p:nvPr/>
              </p:nvGrpSpPr>
              <p:grpSpPr>
                <a:xfrm>
                  <a:off x="504172" y="2753085"/>
                  <a:ext cx="2038130" cy="483475"/>
                  <a:chOff x="903514" y="2721390"/>
                  <a:chExt cx="2038130" cy="483475"/>
                </a:xfrm>
              </p:grpSpPr>
              <p:sp>
                <p:nvSpPr>
                  <p:cNvPr id="309" name="정육면체 308">
                    <a:extLst>
                      <a:ext uri="{FF2B5EF4-FFF2-40B4-BE49-F238E27FC236}">
                        <a16:creationId xmlns:a16="http://schemas.microsoft.com/office/drawing/2014/main" id="{33F43DAF-E687-4607-B093-6F718B5ECCDA}"/>
                      </a:ext>
                    </a:extLst>
                  </p:cNvPr>
                  <p:cNvSpPr/>
                  <p:nvPr/>
                </p:nvSpPr>
                <p:spPr>
                  <a:xfrm>
                    <a:off x="903514" y="2743200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a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0" name="정육면체 309">
                    <a:extLst>
                      <a:ext uri="{FF2B5EF4-FFF2-40B4-BE49-F238E27FC236}">
                        <a16:creationId xmlns:a16="http://schemas.microsoft.com/office/drawing/2014/main" id="{09BA9666-B121-4059-9258-487F8B15B90A}"/>
                      </a:ext>
                    </a:extLst>
                  </p:cNvPr>
                  <p:cNvSpPr/>
                  <p:nvPr/>
                </p:nvSpPr>
                <p:spPr>
                  <a:xfrm>
                    <a:off x="1306136" y="2732295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+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1" name="정육면체 310">
                    <a:extLst>
                      <a:ext uri="{FF2B5EF4-FFF2-40B4-BE49-F238E27FC236}">
                        <a16:creationId xmlns:a16="http://schemas.microsoft.com/office/drawing/2014/main" id="{018087C8-78D7-48BC-B4EC-1F132384F68B}"/>
                      </a:ext>
                    </a:extLst>
                  </p:cNvPr>
                  <p:cNvSpPr/>
                  <p:nvPr/>
                </p:nvSpPr>
                <p:spPr>
                  <a:xfrm>
                    <a:off x="1722230" y="2732295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b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2" name="정육면체 311">
                    <a:extLst>
                      <a:ext uri="{FF2B5EF4-FFF2-40B4-BE49-F238E27FC236}">
                        <a16:creationId xmlns:a16="http://schemas.microsoft.com/office/drawing/2014/main" id="{328CBB96-8F27-44E2-8345-02C9B832EAF6}"/>
                      </a:ext>
                    </a:extLst>
                  </p:cNvPr>
                  <p:cNvSpPr/>
                  <p:nvPr/>
                </p:nvSpPr>
                <p:spPr>
                  <a:xfrm>
                    <a:off x="2121181" y="2721390"/>
                    <a:ext cx="435403" cy="461665"/>
                  </a:xfrm>
                  <a:prstGeom prst="cub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*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13" name="정육면체 312">
                    <a:extLst>
                      <a:ext uri="{FF2B5EF4-FFF2-40B4-BE49-F238E27FC236}">
                        <a16:creationId xmlns:a16="http://schemas.microsoft.com/office/drawing/2014/main" id="{43FD75A3-AF91-470A-945F-017DDE5F5F02}"/>
                      </a:ext>
                    </a:extLst>
                  </p:cNvPr>
                  <p:cNvSpPr/>
                  <p:nvPr/>
                </p:nvSpPr>
                <p:spPr>
                  <a:xfrm>
                    <a:off x="2506241" y="2721390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c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04" name="그룹 303">
                  <a:extLst>
                    <a:ext uri="{FF2B5EF4-FFF2-40B4-BE49-F238E27FC236}">
                      <a16:creationId xmlns:a16="http://schemas.microsoft.com/office/drawing/2014/main" id="{D240C01D-61DB-407E-B8A4-AE942343C357}"/>
                    </a:ext>
                  </a:extLst>
                </p:cNvPr>
                <p:cNvGrpSpPr/>
                <p:nvPr/>
              </p:nvGrpSpPr>
              <p:grpSpPr>
                <a:xfrm>
                  <a:off x="4440883" y="2731275"/>
                  <a:ext cx="1635508" cy="472570"/>
                  <a:chOff x="1306136" y="2721390"/>
                  <a:chExt cx="1635508" cy="472570"/>
                </a:xfrm>
                <a:solidFill>
                  <a:schemeClr val="bg1"/>
                </a:solidFill>
              </p:grpSpPr>
              <p:sp>
                <p:nvSpPr>
                  <p:cNvPr id="305" name="정육면체 304">
                    <a:extLst>
                      <a:ext uri="{FF2B5EF4-FFF2-40B4-BE49-F238E27FC236}">
                        <a16:creationId xmlns:a16="http://schemas.microsoft.com/office/drawing/2014/main" id="{B7A85716-590D-4848-AD5C-B500F124CB57}"/>
                      </a:ext>
                    </a:extLst>
                  </p:cNvPr>
                  <p:cNvSpPr/>
                  <p:nvPr/>
                </p:nvSpPr>
                <p:spPr>
                  <a:xfrm>
                    <a:off x="1306136" y="2732295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b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06" name="정육면체 305">
                    <a:extLst>
                      <a:ext uri="{FF2B5EF4-FFF2-40B4-BE49-F238E27FC236}">
                        <a16:creationId xmlns:a16="http://schemas.microsoft.com/office/drawing/2014/main" id="{52DB3CAF-B3AC-47F0-8D68-F7A414ABD8CC}"/>
                      </a:ext>
                    </a:extLst>
                  </p:cNvPr>
                  <p:cNvSpPr/>
                  <p:nvPr/>
                </p:nvSpPr>
                <p:spPr>
                  <a:xfrm>
                    <a:off x="1722230" y="2732295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7" name="정육면체 306">
                    <a:extLst>
                      <a:ext uri="{FF2B5EF4-FFF2-40B4-BE49-F238E27FC236}">
                        <a16:creationId xmlns:a16="http://schemas.microsoft.com/office/drawing/2014/main" id="{DE42C202-A486-47D8-90B6-A5FC1DB03277}"/>
                      </a:ext>
                    </a:extLst>
                  </p:cNvPr>
                  <p:cNvSpPr/>
                  <p:nvPr/>
                </p:nvSpPr>
                <p:spPr>
                  <a:xfrm>
                    <a:off x="2121181" y="2721390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08" name="정육면체 307">
                    <a:extLst>
                      <a:ext uri="{FF2B5EF4-FFF2-40B4-BE49-F238E27FC236}">
                        <a16:creationId xmlns:a16="http://schemas.microsoft.com/office/drawing/2014/main" id="{43582FF7-7969-4565-8ACA-B256D0F8CFC2}"/>
                      </a:ext>
                    </a:extLst>
                  </p:cNvPr>
                  <p:cNvSpPr/>
                  <p:nvPr/>
                </p:nvSpPr>
                <p:spPr>
                  <a:xfrm>
                    <a:off x="2506241" y="2721390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sp>
          <p:nvSpPr>
            <p:cNvPr id="298" name="정육면체 297">
              <a:extLst>
                <a:ext uri="{FF2B5EF4-FFF2-40B4-BE49-F238E27FC236}">
                  <a16:creationId xmlns:a16="http://schemas.microsoft.com/office/drawing/2014/main" id="{F08C5C48-577C-48D4-8DBE-A08A10A74405}"/>
                </a:ext>
              </a:extLst>
            </p:cNvPr>
            <p:cNvSpPr/>
            <p:nvPr/>
          </p:nvSpPr>
          <p:spPr>
            <a:xfrm>
              <a:off x="2828157" y="3241638"/>
              <a:ext cx="435403" cy="461665"/>
            </a:xfrm>
            <a:prstGeom prst="cub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+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17" name="정육면체 316">
              <a:extLst>
                <a:ext uri="{FF2B5EF4-FFF2-40B4-BE49-F238E27FC236}">
                  <a16:creationId xmlns:a16="http://schemas.microsoft.com/office/drawing/2014/main" id="{C5A7DD08-8FC6-4803-98FE-AFAE627062A1}"/>
                </a:ext>
              </a:extLst>
            </p:cNvPr>
            <p:cNvSpPr/>
            <p:nvPr/>
          </p:nvSpPr>
          <p:spPr>
            <a:xfrm>
              <a:off x="2779051" y="2844724"/>
              <a:ext cx="435403" cy="461665"/>
            </a:xfrm>
            <a:prstGeom prst="cub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*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318" name="직선 화살표 연결선 317">
              <a:extLst>
                <a:ext uri="{FF2B5EF4-FFF2-40B4-BE49-F238E27FC236}">
                  <a16:creationId xmlns:a16="http://schemas.microsoft.com/office/drawing/2014/main" id="{7FF56745-5E61-4F61-A744-C1D600062894}"/>
                </a:ext>
              </a:extLst>
            </p:cNvPr>
            <p:cNvCxnSpPr>
              <a:cxnSpLocks/>
            </p:cNvCxnSpPr>
            <p:nvPr/>
          </p:nvCxnSpPr>
          <p:spPr>
            <a:xfrm>
              <a:off x="1646040" y="2434719"/>
              <a:ext cx="0" cy="250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F15744-9861-4C39-853A-DD7F6C825485}"/>
              </a:ext>
            </a:extLst>
          </p:cNvPr>
          <p:cNvGrpSpPr/>
          <p:nvPr/>
        </p:nvGrpSpPr>
        <p:grpSpPr>
          <a:xfrm>
            <a:off x="188897" y="4503397"/>
            <a:ext cx="5379551" cy="2068241"/>
            <a:chOff x="188897" y="4503397"/>
            <a:chExt cx="5379551" cy="2068241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41D210DA-00EF-4136-9FD4-2FEF15ED15AC}"/>
                </a:ext>
              </a:extLst>
            </p:cNvPr>
            <p:cNvGrpSpPr/>
            <p:nvPr/>
          </p:nvGrpSpPr>
          <p:grpSpPr>
            <a:xfrm>
              <a:off x="188897" y="4503397"/>
              <a:ext cx="5379551" cy="2068241"/>
              <a:chOff x="504172" y="4385920"/>
              <a:chExt cx="5572219" cy="2056830"/>
            </a:xfrm>
          </p:grpSpPr>
          <p:sp>
            <p:nvSpPr>
              <p:cNvPr id="165" name="정육면체 164">
                <a:extLst>
                  <a:ext uri="{FF2B5EF4-FFF2-40B4-BE49-F238E27FC236}">
                    <a16:creationId xmlns:a16="http://schemas.microsoft.com/office/drawing/2014/main" id="{3DFC5C79-39EB-4892-A2B2-E350E9957126}"/>
                  </a:ext>
                </a:extLst>
              </p:cNvPr>
              <p:cNvSpPr/>
              <p:nvPr/>
            </p:nvSpPr>
            <p:spPr>
              <a:xfrm>
                <a:off x="4044570" y="5346360"/>
                <a:ext cx="435403" cy="461665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a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35" name="그룹 134">
                <a:extLst>
                  <a:ext uri="{FF2B5EF4-FFF2-40B4-BE49-F238E27FC236}">
                    <a16:creationId xmlns:a16="http://schemas.microsoft.com/office/drawing/2014/main" id="{DC2AA681-73ED-4DA0-B2CE-6C60FB10B1F2}"/>
                  </a:ext>
                </a:extLst>
              </p:cNvPr>
              <p:cNvGrpSpPr/>
              <p:nvPr/>
            </p:nvGrpSpPr>
            <p:grpSpPr>
              <a:xfrm>
                <a:off x="504172" y="4385920"/>
                <a:ext cx="5572219" cy="2056830"/>
                <a:chOff x="504172" y="1792645"/>
                <a:chExt cx="5572219" cy="2056830"/>
              </a:xfrm>
            </p:grpSpPr>
            <p:grpSp>
              <p:nvGrpSpPr>
                <p:cNvPr id="136" name="그룹 135">
                  <a:extLst>
                    <a:ext uri="{FF2B5EF4-FFF2-40B4-BE49-F238E27FC236}">
                      <a16:creationId xmlns:a16="http://schemas.microsoft.com/office/drawing/2014/main" id="{20E5C592-280B-42BE-ADF2-EA7F4CCC1BD9}"/>
                    </a:ext>
                  </a:extLst>
                </p:cNvPr>
                <p:cNvGrpSpPr/>
                <p:nvPr/>
              </p:nvGrpSpPr>
              <p:grpSpPr>
                <a:xfrm>
                  <a:off x="2979064" y="2161978"/>
                  <a:ext cx="698767" cy="1687497"/>
                  <a:chOff x="8825218" y="1813324"/>
                  <a:chExt cx="1125523" cy="2708341"/>
                </a:xfrm>
              </p:grpSpPr>
              <p:cxnSp>
                <p:nvCxnSpPr>
                  <p:cNvPr id="158" name="직선 연결선 157">
                    <a:extLst>
                      <a:ext uri="{FF2B5EF4-FFF2-40B4-BE49-F238E27FC236}">
                        <a16:creationId xmlns:a16="http://schemas.microsoft.com/office/drawing/2014/main" id="{552A47FE-D184-4D50-B6FF-70A2540270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25218" y="1870468"/>
                    <a:ext cx="0" cy="265119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9" name="직선 연결선 158">
                    <a:extLst>
                      <a:ext uri="{FF2B5EF4-FFF2-40B4-BE49-F238E27FC236}">
                        <a16:creationId xmlns:a16="http://schemas.microsoft.com/office/drawing/2014/main" id="{74D5313B-2C7C-40F9-B37B-A2DCE80841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14205" y="1813324"/>
                    <a:ext cx="36536" cy="270834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64" name="직선 연결선 163">
                    <a:extLst>
                      <a:ext uri="{FF2B5EF4-FFF2-40B4-BE49-F238E27FC236}">
                        <a16:creationId xmlns:a16="http://schemas.microsoft.com/office/drawing/2014/main" id="{CA6FA53C-FDEA-406F-AC3D-FF361FB8251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25218" y="4521665"/>
                    <a:ext cx="112552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7" name="TextBox 136">
                  <a:extLst>
                    <a:ext uri="{FF2B5EF4-FFF2-40B4-BE49-F238E27FC236}">
                      <a16:creationId xmlns:a16="http://schemas.microsoft.com/office/drawing/2014/main" id="{E4CA14CD-44F7-4EA2-9EFC-EFB64CD81C82}"/>
                    </a:ext>
                  </a:extLst>
                </p:cNvPr>
                <p:cNvSpPr txBox="1"/>
                <p:nvPr/>
              </p:nvSpPr>
              <p:spPr>
                <a:xfrm>
                  <a:off x="2672152" y="1792645"/>
                  <a:ext cx="24961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Clr>
                      <a:srgbClr val="FFBF41"/>
                    </a:buClr>
                  </a:pPr>
                  <a:r>
                    <a:rPr lang="ko-KR" altLang="en-US" b="1" dirty="0">
                      <a:latin typeface="THE외계인설명서" panose="02020503020101020101" pitchFamily="18" charset="-127"/>
                      <a:ea typeface="THE외계인설명서" panose="02020503020101020101" pitchFamily="18" charset="-127"/>
                      <a:cs typeface="THE외계인설명서" panose="02020503020101020101" pitchFamily="18" charset="-127"/>
                    </a:rPr>
                    <a:t>연산자 스택</a:t>
                  </a:r>
                </a:p>
              </p:txBody>
            </p:sp>
            <p:grpSp>
              <p:nvGrpSpPr>
                <p:cNvPr id="138" name="그룹 137">
                  <a:extLst>
                    <a:ext uri="{FF2B5EF4-FFF2-40B4-BE49-F238E27FC236}">
                      <a16:creationId xmlns:a16="http://schemas.microsoft.com/office/drawing/2014/main" id="{C2A5EBC6-4BCC-46A9-A42C-614C948A68B7}"/>
                    </a:ext>
                  </a:extLst>
                </p:cNvPr>
                <p:cNvGrpSpPr/>
                <p:nvPr/>
              </p:nvGrpSpPr>
              <p:grpSpPr>
                <a:xfrm>
                  <a:off x="504172" y="2753085"/>
                  <a:ext cx="2038130" cy="483475"/>
                  <a:chOff x="903514" y="2721390"/>
                  <a:chExt cx="2038130" cy="483475"/>
                </a:xfrm>
              </p:grpSpPr>
              <p:sp>
                <p:nvSpPr>
                  <p:cNvPr id="151" name="정육면체 150">
                    <a:extLst>
                      <a:ext uri="{FF2B5EF4-FFF2-40B4-BE49-F238E27FC236}">
                        <a16:creationId xmlns:a16="http://schemas.microsoft.com/office/drawing/2014/main" id="{897C5172-BF1C-4CFE-9791-109302071826}"/>
                      </a:ext>
                    </a:extLst>
                  </p:cNvPr>
                  <p:cNvSpPr/>
                  <p:nvPr/>
                </p:nvSpPr>
                <p:spPr>
                  <a:xfrm>
                    <a:off x="903514" y="2743200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a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2" name="정육면체 151">
                    <a:extLst>
                      <a:ext uri="{FF2B5EF4-FFF2-40B4-BE49-F238E27FC236}">
                        <a16:creationId xmlns:a16="http://schemas.microsoft.com/office/drawing/2014/main" id="{191317DD-83B0-48D2-B58C-E29C9B257A3C}"/>
                      </a:ext>
                    </a:extLst>
                  </p:cNvPr>
                  <p:cNvSpPr/>
                  <p:nvPr/>
                </p:nvSpPr>
                <p:spPr>
                  <a:xfrm>
                    <a:off x="1306136" y="2732295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+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4" name="정육면체 153">
                    <a:extLst>
                      <a:ext uri="{FF2B5EF4-FFF2-40B4-BE49-F238E27FC236}">
                        <a16:creationId xmlns:a16="http://schemas.microsoft.com/office/drawing/2014/main" id="{3EDFAF73-846C-46B9-9F27-CE969C94CCAE}"/>
                      </a:ext>
                    </a:extLst>
                  </p:cNvPr>
                  <p:cNvSpPr/>
                  <p:nvPr/>
                </p:nvSpPr>
                <p:spPr>
                  <a:xfrm>
                    <a:off x="1722230" y="2732295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b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5" name="정육면체 154">
                    <a:extLst>
                      <a:ext uri="{FF2B5EF4-FFF2-40B4-BE49-F238E27FC236}">
                        <a16:creationId xmlns:a16="http://schemas.microsoft.com/office/drawing/2014/main" id="{F597F32B-BEC1-4DBF-889F-7908A56F1F6E}"/>
                      </a:ext>
                    </a:extLst>
                  </p:cNvPr>
                  <p:cNvSpPr/>
                  <p:nvPr/>
                </p:nvSpPr>
                <p:spPr>
                  <a:xfrm>
                    <a:off x="2121181" y="2721390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*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56" name="정육면체 155">
                    <a:extLst>
                      <a:ext uri="{FF2B5EF4-FFF2-40B4-BE49-F238E27FC236}">
                        <a16:creationId xmlns:a16="http://schemas.microsoft.com/office/drawing/2014/main" id="{69052CE6-3DC9-4EA4-AD0D-E3E0CDA7426D}"/>
                      </a:ext>
                    </a:extLst>
                  </p:cNvPr>
                  <p:cNvSpPr/>
                  <p:nvPr/>
                </p:nvSpPr>
                <p:spPr>
                  <a:xfrm>
                    <a:off x="2506241" y="2721390"/>
                    <a:ext cx="435403" cy="461665"/>
                  </a:xfrm>
                  <a:prstGeom prst="cub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c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40" name="그룹 139">
                  <a:extLst>
                    <a:ext uri="{FF2B5EF4-FFF2-40B4-BE49-F238E27FC236}">
                      <a16:creationId xmlns:a16="http://schemas.microsoft.com/office/drawing/2014/main" id="{D7FEDEBB-FF87-4F2D-899F-B13FB349ECCD}"/>
                    </a:ext>
                  </a:extLst>
                </p:cNvPr>
                <p:cNvGrpSpPr/>
                <p:nvPr/>
              </p:nvGrpSpPr>
              <p:grpSpPr>
                <a:xfrm>
                  <a:off x="4440883" y="2731275"/>
                  <a:ext cx="1635508" cy="472570"/>
                  <a:chOff x="1306136" y="2721390"/>
                  <a:chExt cx="1635508" cy="472570"/>
                </a:xfrm>
                <a:solidFill>
                  <a:schemeClr val="bg1"/>
                </a:solidFill>
              </p:grpSpPr>
              <p:sp>
                <p:nvSpPr>
                  <p:cNvPr id="146" name="정육면체 145">
                    <a:extLst>
                      <a:ext uri="{FF2B5EF4-FFF2-40B4-BE49-F238E27FC236}">
                        <a16:creationId xmlns:a16="http://schemas.microsoft.com/office/drawing/2014/main" id="{82CDF399-3614-4B8E-9C50-4F5EFCE7D09D}"/>
                      </a:ext>
                    </a:extLst>
                  </p:cNvPr>
                  <p:cNvSpPr/>
                  <p:nvPr/>
                </p:nvSpPr>
                <p:spPr>
                  <a:xfrm>
                    <a:off x="1306136" y="2732295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b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7" name="정육면체 146">
                    <a:extLst>
                      <a:ext uri="{FF2B5EF4-FFF2-40B4-BE49-F238E27FC236}">
                        <a16:creationId xmlns:a16="http://schemas.microsoft.com/office/drawing/2014/main" id="{F9BDD565-3100-4CCB-A73E-D835465F55F2}"/>
                      </a:ext>
                    </a:extLst>
                  </p:cNvPr>
                  <p:cNvSpPr/>
                  <p:nvPr/>
                </p:nvSpPr>
                <p:spPr>
                  <a:xfrm>
                    <a:off x="1722230" y="2732295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c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48" name="정육면체 147">
                    <a:extLst>
                      <a:ext uri="{FF2B5EF4-FFF2-40B4-BE49-F238E27FC236}">
                        <a16:creationId xmlns:a16="http://schemas.microsoft.com/office/drawing/2014/main" id="{1C6C108A-A76A-4F4E-8BA4-878108EA84BD}"/>
                      </a:ext>
                    </a:extLst>
                  </p:cNvPr>
                  <p:cNvSpPr/>
                  <p:nvPr/>
                </p:nvSpPr>
                <p:spPr>
                  <a:xfrm>
                    <a:off x="2121181" y="2721390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50" name="정육면체 149">
                    <a:extLst>
                      <a:ext uri="{FF2B5EF4-FFF2-40B4-BE49-F238E27FC236}">
                        <a16:creationId xmlns:a16="http://schemas.microsoft.com/office/drawing/2014/main" id="{0C72D7C0-9170-4C88-958D-8D9BDD516957}"/>
                      </a:ext>
                    </a:extLst>
                  </p:cNvPr>
                  <p:cNvSpPr/>
                  <p:nvPr/>
                </p:nvSpPr>
                <p:spPr>
                  <a:xfrm>
                    <a:off x="2506241" y="2721390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</p:grp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1F3F1763-79E5-40A4-8E61-B3F897D37CD7}"/>
                </a:ext>
              </a:extLst>
            </p:cNvPr>
            <p:cNvCxnSpPr>
              <a:cxnSpLocks/>
            </p:cNvCxnSpPr>
            <p:nvPr/>
          </p:nvCxnSpPr>
          <p:spPr>
            <a:xfrm>
              <a:off x="1978040" y="5094515"/>
              <a:ext cx="0" cy="250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2" name="정육면체 341">
              <a:extLst>
                <a:ext uri="{FF2B5EF4-FFF2-40B4-BE49-F238E27FC236}">
                  <a16:creationId xmlns:a16="http://schemas.microsoft.com/office/drawing/2014/main" id="{A097992B-1FEA-4268-901B-87213D885483}"/>
                </a:ext>
              </a:extLst>
            </p:cNvPr>
            <p:cNvSpPr/>
            <p:nvPr/>
          </p:nvSpPr>
          <p:spPr>
            <a:xfrm>
              <a:off x="2707749" y="5984953"/>
              <a:ext cx="435403" cy="461665"/>
            </a:xfrm>
            <a:prstGeom prst="cub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+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343" name="정육면체 342">
              <a:extLst>
                <a:ext uri="{FF2B5EF4-FFF2-40B4-BE49-F238E27FC236}">
                  <a16:creationId xmlns:a16="http://schemas.microsoft.com/office/drawing/2014/main" id="{284088CC-09F4-403B-A2DB-DBBE6C13D895}"/>
                </a:ext>
              </a:extLst>
            </p:cNvPr>
            <p:cNvSpPr/>
            <p:nvPr/>
          </p:nvSpPr>
          <p:spPr>
            <a:xfrm>
              <a:off x="2658643" y="5588039"/>
              <a:ext cx="435403" cy="461665"/>
            </a:xfrm>
            <a:prstGeom prst="cub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*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DDA20A2F-8B7F-45CD-9DA8-C9D2A3659C1B}"/>
              </a:ext>
            </a:extLst>
          </p:cNvPr>
          <p:cNvGrpSpPr/>
          <p:nvPr/>
        </p:nvGrpSpPr>
        <p:grpSpPr>
          <a:xfrm>
            <a:off x="6407229" y="2844724"/>
            <a:ext cx="5538442" cy="2168489"/>
            <a:chOff x="6407229" y="2844724"/>
            <a:chExt cx="5538442" cy="2168489"/>
          </a:xfrm>
        </p:grpSpPr>
        <p:cxnSp>
          <p:nvCxnSpPr>
            <p:cNvPr id="344" name="직선 화살표 연결선 343">
              <a:extLst>
                <a:ext uri="{FF2B5EF4-FFF2-40B4-BE49-F238E27FC236}">
                  <a16:creationId xmlns:a16="http://schemas.microsoft.com/office/drawing/2014/main" id="{E11F9662-9997-4366-A201-0A6CFF7FABCA}"/>
                </a:ext>
              </a:extLst>
            </p:cNvPr>
            <p:cNvCxnSpPr>
              <a:cxnSpLocks/>
            </p:cNvCxnSpPr>
            <p:nvPr/>
          </p:nvCxnSpPr>
          <p:spPr>
            <a:xfrm>
              <a:off x="8574284" y="3490005"/>
              <a:ext cx="0" cy="250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4866A7D6-33C0-48FD-A447-99B392F7A5FB}"/>
                </a:ext>
              </a:extLst>
            </p:cNvPr>
            <p:cNvGrpSpPr/>
            <p:nvPr/>
          </p:nvGrpSpPr>
          <p:grpSpPr>
            <a:xfrm>
              <a:off x="6407229" y="2844724"/>
              <a:ext cx="5538442" cy="2168489"/>
              <a:chOff x="6374075" y="4361702"/>
              <a:chExt cx="5538442" cy="2168489"/>
            </a:xfrm>
          </p:grpSpPr>
          <p:grpSp>
            <p:nvGrpSpPr>
              <p:cNvPr id="345" name="그룹 344">
                <a:extLst>
                  <a:ext uri="{FF2B5EF4-FFF2-40B4-BE49-F238E27FC236}">
                    <a16:creationId xmlns:a16="http://schemas.microsoft.com/office/drawing/2014/main" id="{E9C6D88F-1FC9-406E-8C5B-DB276F18FD4D}"/>
                  </a:ext>
                </a:extLst>
              </p:cNvPr>
              <p:cNvGrpSpPr/>
              <p:nvPr/>
            </p:nvGrpSpPr>
            <p:grpSpPr>
              <a:xfrm>
                <a:off x="6374075" y="4361702"/>
                <a:ext cx="4551847" cy="2168489"/>
                <a:chOff x="504172" y="1792645"/>
                <a:chExt cx="4664133" cy="2056830"/>
              </a:xfrm>
            </p:grpSpPr>
            <p:grpSp>
              <p:nvGrpSpPr>
                <p:cNvPr id="346" name="그룹 345">
                  <a:extLst>
                    <a:ext uri="{FF2B5EF4-FFF2-40B4-BE49-F238E27FC236}">
                      <a16:creationId xmlns:a16="http://schemas.microsoft.com/office/drawing/2014/main" id="{F5C57C06-C93D-43BF-9472-FEB60069F046}"/>
                    </a:ext>
                  </a:extLst>
                </p:cNvPr>
                <p:cNvGrpSpPr/>
                <p:nvPr/>
              </p:nvGrpSpPr>
              <p:grpSpPr>
                <a:xfrm>
                  <a:off x="2979064" y="2161978"/>
                  <a:ext cx="698767" cy="1687497"/>
                  <a:chOff x="8825218" y="1813324"/>
                  <a:chExt cx="1125523" cy="2708341"/>
                </a:xfrm>
              </p:grpSpPr>
              <p:cxnSp>
                <p:nvCxnSpPr>
                  <p:cNvPr id="362" name="직선 연결선 361">
                    <a:extLst>
                      <a:ext uri="{FF2B5EF4-FFF2-40B4-BE49-F238E27FC236}">
                        <a16:creationId xmlns:a16="http://schemas.microsoft.com/office/drawing/2014/main" id="{62767042-BB1A-4F53-B905-7BC096F50F3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25218" y="1870468"/>
                    <a:ext cx="0" cy="265119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3" name="직선 연결선 362">
                    <a:extLst>
                      <a:ext uri="{FF2B5EF4-FFF2-40B4-BE49-F238E27FC236}">
                        <a16:creationId xmlns:a16="http://schemas.microsoft.com/office/drawing/2014/main" id="{0D1D4F7C-CFBF-40A8-904E-A3416EE6E08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14205" y="1813324"/>
                    <a:ext cx="36536" cy="270834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4" name="직선 연결선 363">
                    <a:extLst>
                      <a:ext uri="{FF2B5EF4-FFF2-40B4-BE49-F238E27FC236}">
                        <a16:creationId xmlns:a16="http://schemas.microsoft.com/office/drawing/2014/main" id="{818BE06B-7870-413D-92BC-35784AF06E2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25218" y="4521665"/>
                    <a:ext cx="112552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47" name="TextBox 346">
                  <a:extLst>
                    <a:ext uri="{FF2B5EF4-FFF2-40B4-BE49-F238E27FC236}">
                      <a16:creationId xmlns:a16="http://schemas.microsoft.com/office/drawing/2014/main" id="{C3524313-1F8D-4792-8FF9-BCD25C74B53C}"/>
                    </a:ext>
                  </a:extLst>
                </p:cNvPr>
                <p:cNvSpPr txBox="1"/>
                <p:nvPr/>
              </p:nvSpPr>
              <p:spPr>
                <a:xfrm>
                  <a:off x="2672152" y="1792645"/>
                  <a:ext cx="2496153" cy="3693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Clr>
                      <a:srgbClr val="FFBF41"/>
                    </a:buClr>
                  </a:pPr>
                  <a:r>
                    <a:rPr lang="ko-KR" altLang="en-US" b="1" dirty="0">
                      <a:latin typeface="THE외계인설명서" panose="02020503020101020101" pitchFamily="18" charset="-127"/>
                      <a:ea typeface="THE외계인설명서" panose="02020503020101020101" pitchFamily="18" charset="-127"/>
                      <a:cs typeface="THE외계인설명서" panose="02020503020101020101" pitchFamily="18" charset="-127"/>
                    </a:rPr>
                    <a:t>연산자 스택</a:t>
                  </a:r>
                </a:p>
              </p:txBody>
            </p:sp>
            <p:grpSp>
              <p:nvGrpSpPr>
                <p:cNvPr id="348" name="그룹 347">
                  <a:extLst>
                    <a:ext uri="{FF2B5EF4-FFF2-40B4-BE49-F238E27FC236}">
                      <a16:creationId xmlns:a16="http://schemas.microsoft.com/office/drawing/2014/main" id="{C234F970-0F69-4D1B-9B06-5C1FEAE6772D}"/>
                    </a:ext>
                  </a:extLst>
                </p:cNvPr>
                <p:cNvGrpSpPr/>
                <p:nvPr/>
              </p:nvGrpSpPr>
              <p:grpSpPr>
                <a:xfrm>
                  <a:off x="504172" y="2753085"/>
                  <a:ext cx="2038130" cy="483475"/>
                  <a:chOff x="903514" y="2721390"/>
                  <a:chExt cx="2038130" cy="483475"/>
                </a:xfrm>
              </p:grpSpPr>
              <p:sp>
                <p:nvSpPr>
                  <p:cNvPr id="357" name="정육면체 356">
                    <a:extLst>
                      <a:ext uri="{FF2B5EF4-FFF2-40B4-BE49-F238E27FC236}">
                        <a16:creationId xmlns:a16="http://schemas.microsoft.com/office/drawing/2014/main" id="{F197CB8F-C393-4F6A-A848-B21AC13D3FCA}"/>
                      </a:ext>
                    </a:extLst>
                  </p:cNvPr>
                  <p:cNvSpPr/>
                  <p:nvPr/>
                </p:nvSpPr>
                <p:spPr>
                  <a:xfrm>
                    <a:off x="903514" y="2743200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a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8" name="정육면체 357">
                    <a:extLst>
                      <a:ext uri="{FF2B5EF4-FFF2-40B4-BE49-F238E27FC236}">
                        <a16:creationId xmlns:a16="http://schemas.microsoft.com/office/drawing/2014/main" id="{B618894D-36C6-4597-B69C-B7732F7FBDE7}"/>
                      </a:ext>
                    </a:extLst>
                  </p:cNvPr>
                  <p:cNvSpPr/>
                  <p:nvPr/>
                </p:nvSpPr>
                <p:spPr>
                  <a:xfrm>
                    <a:off x="1306136" y="2732295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+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9" name="정육면체 358">
                    <a:extLst>
                      <a:ext uri="{FF2B5EF4-FFF2-40B4-BE49-F238E27FC236}">
                        <a16:creationId xmlns:a16="http://schemas.microsoft.com/office/drawing/2014/main" id="{55BE236A-89E4-42F8-B9C8-217517984D72}"/>
                      </a:ext>
                    </a:extLst>
                  </p:cNvPr>
                  <p:cNvSpPr/>
                  <p:nvPr/>
                </p:nvSpPr>
                <p:spPr>
                  <a:xfrm>
                    <a:off x="1722230" y="2732295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b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0" name="정육면체 359">
                    <a:extLst>
                      <a:ext uri="{FF2B5EF4-FFF2-40B4-BE49-F238E27FC236}">
                        <a16:creationId xmlns:a16="http://schemas.microsoft.com/office/drawing/2014/main" id="{9B4674E6-201B-449F-8F72-3415FE90A85E}"/>
                      </a:ext>
                    </a:extLst>
                  </p:cNvPr>
                  <p:cNvSpPr/>
                  <p:nvPr/>
                </p:nvSpPr>
                <p:spPr>
                  <a:xfrm>
                    <a:off x="2121181" y="2721390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*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1" name="정육면체 360">
                    <a:extLst>
                      <a:ext uri="{FF2B5EF4-FFF2-40B4-BE49-F238E27FC236}">
                        <a16:creationId xmlns:a16="http://schemas.microsoft.com/office/drawing/2014/main" id="{DBBAA672-4DDC-4641-871D-3EE47329B566}"/>
                      </a:ext>
                    </a:extLst>
                  </p:cNvPr>
                  <p:cNvSpPr/>
                  <p:nvPr/>
                </p:nvSpPr>
                <p:spPr>
                  <a:xfrm>
                    <a:off x="2506241" y="2721390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c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sp>
            <p:nvSpPr>
              <p:cNvPr id="365" name="정육면체 364">
                <a:extLst>
                  <a:ext uri="{FF2B5EF4-FFF2-40B4-BE49-F238E27FC236}">
                    <a16:creationId xmlns:a16="http://schemas.microsoft.com/office/drawing/2014/main" id="{5CDBA40B-52E7-464C-BA45-AF3FD469F88F}"/>
                  </a:ext>
                </a:extLst>
              </p:cNvPr>
              <p:cNvSpPr/>
              <p:nvPr/>
            </p:nvSpPr>
            <p:spPr>
              <a:xfrm>
                <a:off x="9923454" y="5373616"/>
                <a:ext cx="424921" cy="486727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a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6" name="정육면체 365">
                <a:extLst>
                  <a:ext uri="{FF2B5EF4-FFF2-40B4-BE49-F238E27FC236}">
                    <a16:creationId xmlns:a16="http://schemas.microsoft.com/office/drawing/2014/main" id="{E329F82B-7229-4E35-86EF-15E3337D8E74}"/>
                  </a:ext>
                </a:extLst>
              </p:cNvPr>
              <p:cNvSpPr/>
              <p:nvPr/>
            </p:nvSpPr>
            <p:spPr>
              <a:xfrm>
                <a:off x="10316383" y="5362119"/>
                <a:ext cx="424921" cy="486727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b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7" name="정육면체 366">
                <a:extLst>
                  <a:ext uri="{FF2B5EF4-FFF2-40B4-BE49-F238E27FC236}">
                    <a16:creationId xmlns:a16="http://schemas.microsoft.com/office/drawing/2014/main" id="{D4EA34B3-EE68-45D3-981F-80D9630732BA}"/>
                  </a:ext>
                </a:extLst>
              </p:cNvPr>
              <p:cNvSpPr/>
              <p:nvPr/>
            </p:nvSpPr>
            <p:spPr>
              <a:xfrm>
                <a:off x="10722460" y="5362119"/>
                <a:ext cx="424921" cy="486727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c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8" name="정육면체 367">
                <a:extLst>
                  <a:ext uri="{FF2B5EF4-FFF2-40B4-BE49-F238E27FC236}">
                    <a16:creationId xmlns:a16="http://schemas.microsoft.com/office/drawing/2014/main" id="{DB464575-E1FA-4E34-A731-C0DE23AEF3CE}"/>
                  </a:ext>
                </a:extLst>
              </p:cNvPr>
              <p:cNvSpPr/>
              <p:nvPr/>
            </p:nvSpPr>
            <p:spPr>
              <a:xfrm>
                <a:off x="11111806" y="5350622"/>
                <a:ext cx="424921" cy="486727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*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69" name="정육면체 368">
                <a:extLst>
                  <a:ext uri="{FF2B5EF4-FFF2-40B4-BE49-F238E27FC236}">
                    <a16:creationId xmlns:a16="http://schemas.microsoft.com/office/drawing/2014/main" id="{9CE87051-7E21-416A-8233-CFB9498ECA0F}"/>
                  </a:ext>
                </a:extLst>
              </p:cNvPr>
              <p:cNvSpPr/>
              <p:nvPr/>
            </p:nvSpPr>
            <p:spPr>
              <a:xfrm>
                <a:off x="11487596" y="5350622"/>
                <a:ext cx="424921" cy="486727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+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320316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9B262B-F9E8-4AB2-A5FD-BF123F96EA31}"/>
              </a:ext>
            </a:extLst>
          </p:cNvPr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</a:t>
            </a:r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3B8A185F-2DFB-499A-A2A2-CE698ECEEE8C}"/>
              </a:ext>
            </a:extLst>
          </p:cNvPr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58F43-4B2B-4867-8028-B987DCF827F8}"/>
              </a:ext>
            </a:extLst>
          </p:cNvPr>
          <p:cNvSpPr txBox="1"/>
          <p:nvPr/>
        </p:nvSpPr>
        <p:spPr>
          <a:xfrm>
            <a:off x="812308" y="926395"/>
            <a:ext cx="606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괄호가 있는 경우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3F020BE5-C384-48C1-BCBF-3D59EC33EDA6}"/>
              </a:ext>
            </a:extLst>
          </p:cNvPr>
          <p:cNvGrpSpPr/>
          <p:nvPr/>
        </p:nvGrpSpPr>
        <p:grpSpPr>
          <a:xfrm>
            <a:off x="2885121" y="1267794"/>
            <a:ext cx="6753492" cy="2133528"/>
            <a:chOff x="83337" y="1916480"/>
            <a:chExt cx="6753492" cy="2133528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57321DEA-DF1A-4C3A-8512-53DE4BAF8DE1}"/>
                </a:ext>
              </a:extLst>
            </p:cNvPr>
            <p:cNvGrpSpPr/>
            <p:nvPr/>
          </p:nvGrpSpPr>
          <p:grpSpPr>
            <a:xfrm>
              <a:off x="3065013" y="2270902"/>
              <a:ext cx="681945" cy="1779106"/>
              <a:chOff x="8825218" y="1813324"/>
              <a:chExt cx="1125523" cy="2708341"/>
            </a:xfrm>
          </p:grpSpPr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251DECC6-4488-4D85-9241-43F539A39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5218" y="1870468"/>
                <a:ext cx="0" cy="265119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직선 연결선 46">
                <a:extLst>
                  <a:ext uri="{FF2B5EF4-FFF2-40B4-BE49-F238E27FC236}">
                    <a16:creationId xmlns:a16="http://schemas.microsoft.com/office/drawing/2014/main" id="{0B573F94-16EB-4644-8E45-51A56E9F777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14205" y="1813324"/>
                <a:ext cx="36536" cy="27083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직선 연결선 47">
                <a:extLst>
                  <a:ext uri="{FF2B5EF4-FFF2-40B4-BE49-F238E27FC236}">
                    <a16:creationId xmlns:a16="http://schemas.microsoft.com/office/drawing/2014/main" id="{700ED63D-8B31-4D5C-8BB6-1F9F55BD1BB7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25218" y="4521665"/>
                <a:ext cx="11255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D1DBF3E7-CD4C-47E8-BF39-ACF747CAC6C4}"/>
                </a:ext>
              </a:extLst>
            </p:cNvPr>
            <p:cNvSpPr txBox="1"/>
            <p:nvPr/>
          </p:nvSpPr>
          <p:spPr>
            <a:xfrm>
              <a:off x="2745874" y="1916480"/>
              <a:ext cx="2436060" cy="389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BF41"/>
                </a:buClr>
              </a:pPr>
              <a:r>
                <a:rPr lang="ko-KR" altLang="en-US" b="1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연산자 스택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A2FC9F75-AD4E-42DC-BCD3-6F6DCF8A36B3}"/>
                </a:ext>
              </a:extLst>
            </p:cNvPr>
            <p:cNvSpPr txBox="1"/>
            <p:nvPr/>
          </p:nvSpPr>
          <p:spPr>
            <a:xfrm>
              <a:off x="603659" y="2270902"/>
              <a:ext cx="2436060" cy="389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BF41"/>
                </a:buClr>
              </a:pPr>
              <a:r>
                <a:rPr lang="ko-KR" altLang="en-US" b="1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중위 표기 수식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FF9F3DB-B0E0-4A3D-88EF-29D04A171811}"/>
                </a:ext>
              </a:extLst>
            </p:cNvPr>
            <p:cNvSpPr txBox="1"/>
            <p:nvPr/>
          </p:nvSpPr>
          <p:spPr>
            <a:xfrm>
              <a:off x="4400769" y="2270902"/>
              <a:ext cx="2436060" cy="389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BF41"/>
                </a:buClr>
              </a:pPr>
              <a:r>
                <a:rPr lang="ko-KR" altLang="en-US" b="1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후위 표기 수식</a:t>
              </a:r>
            </a:p>
          </p:txBody>
        </p:sp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94EDE74-259F-436C-AEEE-FE2B2938B86C}"/>
                </a:ext>
              </a:extLst>
            </p:cNvPr>
            <p:cNvGrpSpPr/>
            <p:nvPr/>
          </p:nvGrpSpPr>
          <p:grpSpPr>
            <a:xfrm>
              <a:off x="83337" y="2776488"/>
              <a:ext cx="2748911" cy="517713"/>
              <a:chOff x="329986" y="2773001"/>
              <a:chExt cx="2748911" cy="517713"/>
            </a:xfrm>
          </p:grpSpPr>
          <p:grpSp>
            <p:nvGrpSpPr>
              <p:cNvPr id="5" name="그룹 4">
                <a:extLst>
                  <a:ext uri="{FF2B5EF4-FFF2-40B4-BE49-F238E27FC236}">
                    <a16:creationId xmlns:a16="http://schemas.microsoft.com/office/drawing/2014/main" id="{D1C9BD4F-0115-4212-A0DE-555964DC47F9}"/>
                  </a:ext>
                </a:extLst>
              </p:cNvPr>
              <p:cNvGrpSpPr/>
              <p:nvPr/>
            </p:nvGrpSpPr>
            <p:grpSpPr>
              <a:xfrm>
                <a:off x="329986" y="2780993"/>
                <a:ext cx="1989063" cy="509721"/>
                <a:chOff x="903514" y="2721390"/>
                <a:chExt cx="2038130" cy="483475"/>
              </a:xfrm>
            </p:grpSpPr>
            <p:sp>
              <p:nvSpPr>
                <p:cNvPr id="4" name="정육면체 3">
                  <a:extLst>
                    <a:ext uri="{FF2B5EF4-FFF2-40B4-BE49-F238E27FC236}">
                      <a16:creationId xmlns:a16="http://schemas.microsoft.com/office/drawing/2014/main" id="{CBE4DA74-96BA-477B-BE23-A2BBD638DA0F}"/>
                    </a:ext>
                  </a:extLst>
                </p:cNvPr>
                <p:cNvSpPr/>
                <p:nvPr/>
              </p:nvSpPr>
              <p:spPr>
                <a:xfrm>
                  <a:off x="903514" y="2743200"/>
                  <a:ext cx="435403" cy="461665"/>
                </a:xfrm>
                <a:prstGeom prst="cub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(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1" name="정육면체 110">
                  <a:extLst>
                    <a:ext uri="{FF2B5EF4-FFF2-40B4-BE49-F238E27FC236}">
                      <a16:creationId xmlns:a16="http://schemas.microsoft.com/office/drawing/2014/main" id="{AFD7D88E-74D1-48AA-8C6E-66AA469854B8}"/>
                    </a:ext>
                  </a:extLst>
                </p:cNvPr>
                <p:cNvSpPr/>
                <p:nvPr/>
              </p:nvSpPr>
              <p:spPr>
                <a:xfrm>
                  <a:off x="1306136" y="2732295"/>
                  <a:ext cx="435403" cy="461665"/>
                </a:xfrm>
                <a:prstGeom prst="cub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a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2" name="정육면체 111">
                  <a:extLst>
                    <a:ext uri="{FF2B5EF4-FFF2-40B4-BE49-F238E27FC236}">
                      <a16:creationId xmlns:a16="http://schemas.microsoft.com/office/drawing/2014/main" id="{5ECA7C84-159A-4DDC-B7E4-FC26C7463998}"/>
                    </a:ext>
                  </a:extLst>
                </p:cNvPr>
                <p:cNvSpPr/>
                <p:nvPr/>
              </p:nvSpPr>
              <p:spPr>
                <a:xfrm>
                  <a:off x="1722230" y="2732295"/>
                  <a:ext cx="435403" cy="461665"/>
                </a:xfrm>
                <a:prstGeom prst="cub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+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3" name="정육면체 112">
                  <a:extLst>
                    <a:ext uri="{FF2B5EF4-FFF2-40B4-BE49-F238E27FC236}">
                      <a16:creationId xmlns:a16="http://schemas.microsoft.com/office/drawing/2014/main" id="{4144D879-96CA-40B6-B4E4-46B800E5A8E6}"/>
                    </a:ext>
                  </a:extLst>
                </p:cNvPr>
                <p:cNvSpPr/>
                <p:nvPr/>
              </p:nvSpPr>
              <p:spPr>
                <a:xfrm>
                  <a:off x="2121181" y="2721390"/>
                  <a:ext cx="435403" cy="461665"/>
                </a:xfrm>
                <a:prstGeom prst="cub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b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14" name="정육면체 113">
                  <a:extLst>
                    <a:ext uri="{FF2B5EF4-FFF2-40B4-BE49-F238E27FC236}">
                      <a16:creationId xmlns:a16="http://schemas.microsoft.com/office/drawing/2014/main" id="{4D9521CA-2C0A-4D33-AAB5-1DD181B926F8}"/>
                    </a:ext>
                  </a:extLst>
                </p:cNvPr>
                <p:cNvSpPr/>
                <p:nvPr/>
              </p:nvSpPr>
              <p:spPr>
                <a:xfrm>
                  <a:off x="2506241" y="2721390"/>
                  <a:ext cx="435403" cy="461665"/>
                </a:xfrm>
                <a:prstGeom prst="cub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)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8" name="정육면체 87">
                <a:extLst>
                  <a:ext uri="{FF2B5EF4-FFF2-40B4-BE49-F238E27FC236}">
                    <a16:creationId xmlns:a16="http://schemas.microsoft.com/office/drawing/2014/main" id="{02B4BA37-D218-4D04-A4BC-176D5980C642}"/>
                  </a:ext>
                </a:extLst>
              </p:cNvPr>
              <p:cNvSpPr/>
              <p:nvPr/>
            </p:nvSpPr>
            <p:spPr>
              <a:xfrm>
                <a:off x="2283474" y="2773002"/>
                <a:ext cx="424921" cy="486727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*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89" name="정육면체 88">
                <a:extLst>
                  <a:ext uri="{FF2B5EF4-FFF2-40B4-BE49-F238E27FC236}">
                    <a16:creationId xmlns:a16="http://schemas.microsoft.com/office/drawing/2014/main" id="{AB90CCD1-C686-4D86-B20A-B2287FEBE154}"/>
                  </a:ext>
                </a:extLst>
              </p:cNvPr>
              <p:cNvSpPr/>
              <p:nvPr/>
            </p:nvSpPr>
            <p:spPr>
              <a:xfrm>
                <a:off x="2653976" y="2773001"/>
                <a:ext cx="424921" cy="486727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c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116" name="그룹 115">
              <a:extLst>
                <a:ext uri="{FF2B5EF4-FFF2-40B4-BE49-F238E27FC236}">
                  <a16:creationId xmlns:a16="http://schemas.microsoft.com/office/drawing/2014/main" id="{DD97A76D-67B0-4B58-8665-AC8F4DCA7F96}"/>
                </a:ext>
              </a:extLst>
            </p:cNvPr>
            <p:cNvGrpSpPr/>
            <p:nvPr/>
          </p:nvGrpSpPr>
          <p:grpSpPr>
            <a:xfrm>
              <a:off x="3993582" y="2771254"/>
              <a:ext cx="1989063" cy="509721"/>
              <a:chOff x="949700" y="2743199"/>
              <a:chExt cx="2038130" cy="483475"/>
            </a:xfrm>
            <a:solidFill>
              <a:schemeClr val="bg1"/>
            </a:solidFill>
          </p:grpSpPr>
          <p:sp>
            <p:nvSpPr>
              <p:cNvPr id="121" name="정육면체 120">
                <a:extLst>
                  <a:ext uri="{FF2B5EF4-FFF2-40B4-BE49-F238E27FC236}">
                    <a16:creationId xmlns:a16="http://schemas.microsoft.com/office/drawing/2014/main" id="{82857BE2-CA56-4492-B216-22EEEA2D3C2B}"/>
                  </a:ext>
                </a:extLst>
              </p:cNvPr>
              <p:cNvSpPr/>
              <p:nvPr/>
            </p:nvSpPr>
            <p:spPr>
              <a:xfrm>
                <a:off x="949700" y="2765009"/>
                <a:ext cx="435403" cy="461665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2" name="정육면체 121">
                <a:extLst>
                  <a:ext uri="{FF2B5EF4-FFF2-40B4-BE49-F238E27FC236}">
                    <a16:creationId xmlns:a16="http://schemas.microsoft.com/office/drawing/2014/main" id="{2FB8BB62-41F7-40DC-A9E7-F4B80C727198}"/>
                  </a:ext>
                </a:extLst>
              </p:cNvPr>
              <p:cNvSpPr/>
              <p:nvPr/>
            </p:nvSpPr>
            <p:spPr>
              <a:xfrm>
                <a:off x="1352322" y="2754104"/>
                <a:ext cx="435403" cy="461665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3" name="정육면체 122">
                <a:extLst>
                  <a:ext uri="{FF2B5EF4-FFF2-40B4-BE49-F238E27FC236}">
                    <a16:creationId xmlns:a16="http://schemas.microsoft.com/office/drawing/2014/main" id="{76E26BCD-899A-41B0-BAA9-CB1B1BA58921}"/>
                  </a:ext>
                </a:extLst>
              </p:cNvPr>
              <p:cNvSpPr/>
              <p:nvPr/>
            </p:nvSpPr>
            <p:spPr>
              <a:xfrm>
                <a:off x="1768416" y="2754104"/>
                <a:ext cx="435403" cy="461665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4" name="정육면체 123">
                <a:extLst>
                  <a:ext uri="{FF2B5EF4-FFF2-40B4-BE49-F238E27FC236}">
                    <a16:creationId xmlns:a16="http://schemas.microsoft.com/office/drawing/2014/main" id="{55B7240A-AF5E-446D-9DD4-DB4300C2C4C8}"/>
                  </a:ext>
                </a:extLst>
              </p:cNvPr>
              <p:cNvSpPr/>
              <p:nvPr/>
            </p:nvSpPr>
            <p:spPr>
              <a:xfrm>
                <a:off x="2167367" y="2743199"/>
                <a:ext cx="435403" cy="461665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28" name="정육면체 127">
                <a:extLst>
                  <a:ext uri="{FF2B5EF4-FFF2-40B4-BE49-F238E27FC236}">
                    <a16:creationId xmlns:a16="http://schemas.microsoft.com/office/drawing/2014/main" id="{A846A7B9-0BD5-4D9C-A7F9-CC3F97D55EEC}"/>
                  </a:ext>
                </a:extLst>
              </p:cNvPr>
              <p:cNvSpPr/>
              <p:nvPr/>
            </p:nvSpPr>
            <p:spPr>
              <a:xfrm>
                <a:off x="2552427" y="2743199"/>
                <a:ext cx="435403" cy="461665"/>
              </a:xfrm>
              <a:prstGeom prst="cube">
                <a:avLst/>
              </a:prstGeom>
              <a:grp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1C50B5B-EAAE-4031-A5C6-A0EB35E71732}"/>
              </a:ext>
            </a:extLst>
          </p:cNvPr>
          <p:cNvGrpSpPr/>
          <p:nvPr/>
        </p:nvGrpSpPr>
        <p:grpSpPr>
          <a:xfrm>
            <a:off x="2893989" y="4046658"/>
            <a:ext cx="5899308" cy="2133528"/>
            <a:chOff x="2893989" y="4046658"/>
            <a:chExt cx="5899308" cy="2133528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7D30668-C8F7-4780-A14D-F1CBCE0CB463}"/>
                </a:ext>
              </a:extLst>
            </p:cNvPr>
            <p:cNvGrpSpPr/>
            <p:nvPr/>
          </p:nvGrpSpPr>
          <p:grpSpPr>
            <a:xfrm>
              <a:off x="2893989" y="4046658"/>
              <a:ext cx="5899308" cy="2133528"/>
              <a:chOff x="2311127" y="4384830"/>
              <a:chExt cx="5899308" cy="2133528"/>
            </a:xfrm>
          </p:grpSpPr>
          <p:grpSp>
            <p:nvGrpSpPr>
              <p:cNvPr id="96" name="그룹 95">
                <a:extLst>
                  <a:ext uri="{FF2B5EF4-FFF2-40B4-BE49-F238E27FC236}">
                    <a16:creationId xmlns:a16="http://schemas.microsoft.com/office/drawing/2014/main" id="{A36A6370-EACC-4CCD-8D20-E5CEA430E240}"/>
                  </a:ext>
                </a:extLst>
              </p:cNvPr>
              <p:cNvGrpSpPr/>
              <p:nvPr/>
            </p:nvGrpSpPr>
            <p:grpSpPr>
              <a:xfrm>
                <a:off x="2311127" y="4384830"/>
                <a:ext cx="5899308" cy="2133528"/>
                <a:chOff x="83337" y="1916480"/>
                <a:chExt cx="5899308" cy="2133528"/>
              </a:xfrm>
            </p:grpSpPr>
            <p:grpSp>
              <p:nvGrpSpPr>
                <p:cNvPr id="97" name="그룹 96">
                  <a:extLst>
                    <a:ext uri="{FF2B5EF4-FFF2-40B4-BE49-F238E27FC236}">
                      <a16:creationId xmlns:a16="http://schemas.microsoft.com/office/drawing/2014/main" id="{204E2639-0E6B-4C95-89A4-E0E48255C1B2}"/>
                    </a:ext>
                  </a:extLst>
                </p:cNvPr>
                <p:cNvGrpSpPr/>
                <p:nvPr/>
              </p:nvGrpSpPr>
              <p:grpSpPr>
                <a:xfrm>
                  <a:off x="3065013" y="2270902"/>
                  <a:ext cx="681945" cy="1779106"/>
                  <a:chOff x="8825218" y="1813324"/>
                  <a:chExt cx="1125523" cy="2708341"/>
                </a:xfrm>
              </p:grpSpPr>
              <p:cxnSp>
                <p:nvCxnSpPr>
                  <p:cNvPr id="130" name="직선 연결선 129">
                    <a:extLst>
                      <a:ext uri="{FF2B5EF4-FFF2-40B4-BE49-F238E27FC236}">
                        <a16:creationId xmlns:a16="http://schemas.microsoft.com/office/drawing/2014/main" id="{DE23F441-D429-4FDD-8BF9-73DB2023A6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25218" y="1870468"/>
                    <a:ext cx="0" cy="265119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1" name="직선 연결선 130">
                    <a:extLst>
                      <a:ext uri="{FF2B5EF4-FFF2-40B4-BE49-F238E27FC236}">
                        <a16:creationId xmlns:a16="http://schemas.microsoft.com/office/drawing/2014/main" id="{317BBBB9-EF89-47E4-9167-6952E30E5AF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14205" y="1813324"/>
                    <a:ext cx="36536" cy="270834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2" name="직선 연결선 131">
                    <a:extLst>
                      <a:ext uri="{FF2B5EF4-FFF2-40B4-BE49-F238E27FC236}">
                        <a16:creationId xmlns:a16="http://schemas.microsoft.com/office/drawing/2014/main" id="{50DF0628-8587-45AB-B0C7-B15DD289E8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25218" y="4521665"/>
                    <a:ext cx="112552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8" name="TextBox 97">
                  <a:extLst>
                    <a:ext uri="{FF2B5EF4-FFF2-40B4-BE49-F238E27FC236}">
                      <a16:creationId xmlns:a16="http://schemas.microsoft.com/office/drawing/2014/main" id="{4A1DBFD4-084E-48D2-A5B7-87E1B4E77969}"/>
                    </a:ext>
                  </a:extLst>
                </p:cNvPr>
                <p:cNvSpPr txBox="1"/>
                <p:nvPr/>
              </p:nvSpPr>
              <p:spPr>
                <a:xfrm>
                  <a:off x="2745874" y="1916480"/>
                  <a:ext cx="2436060" cy="389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Clr>
                      <a:srgbClr val="FFBF41"/>
                    </a:buClr>
                  </a:pPr>
                  <a:r>
                    <a:rPr lang="ko-KR" altLang="en-US" b="1" dirty="0">
                      <a:latin typeface="THE외계인설명서" panose="02020503020101020101" pitchFamily="18" charset="-127"/>
                      <a:ea typeface="THE외계인설명서" panose="02020503020101020101" pitchFamily="18" charset="-127"/>
                      <a:cs typeface="THE외계인설명서" panose="02020503020101020101" pitchFamily="18" charset="-127"/>
                    </a:rPr>
                    <a:t>연산자 스택</a:t>
                  </a:r>
                </a:p>
              </p:txBody>
            </p:sp>
            <p:grpSp>
              <p:nvGrpSpPr>
                <p:cNvPr id="101" name="그룹 100">
                  <a:extLst>
                    <a:ext uri="{FF2B5EF4-FFF2-40B4-BE49-F238E27FC236}">
                      <a16:creationId xmlns:a16="http://schemas.microsoft.com/office/drawing/2014/main" id="{AA44B8D9-37E6-4AC6-B35F-C8F85FE6E9BB}"/>
                    </a:ext>
                  </a:extLst>
                </p:cNvPr>
                <p:cNvGrpSpPr/>
                <p:nvPr/>
              </p:nvGrpSpPr>
              <p:grpSpPr>
                <a:xfrm>
                  <a:off x="83337" y="2776488"/>
                  <a:ext cx="2748911" cy="517713"/>
                  <a:chOff x="329986" y="2773001"/>
                  <a:chExt cx="2748911" cy="517713"/>
                </a:xfrm>
              </p:grpSpPr>
              <p:grpSp>
                <p:nvGrpSpPr>
                  <p:cNvPr id="117" name="그룹 116">
                    <a:extLst>
                      <a:ext uri="{FF2B5EF4-FFF2-40B4-BE49-F238E27FC236}">
                        <a16:creationId xmlns:a16="http://schemas.microsoft.com/office/drawing/2014/main" id="{38C53B14-7284-4FBF-9CD5-BD6068E3817C}"/>
                      </a:ext>
                    </a:extLst>
                  </p:cNvPr>
                  <p:cNvGrpSpPr/>
                  <p:nvPr/>
                </p:nvGrpSpPr>
                <p:grpSpPr>
                  <a:xfrm>
                    <a:off x="329986" y="2780993"/>
                    <a:ext cx="1989063" cy="509721"/>
                    <a:chOff x="903514" y="2721390"/>
                    <a:chExt cx="2038130" cy="483475"/>
                  </a:xfrm>
                </p:grpSpPr>
                <p:sp>
                  <p:nvSpPr>
                    <p:cNvPr id="120" name="정육면체 119">
                      <a:extLst>
                        <a:ext uri="{FF2B5EF4-FFF2-40B4-BE49-F238E27FC236}">
                          <a16:creationId xmlns:a16="http://schemas.microsoft.com/office/drawing/2014/main" id="{538B5B3F-2777-46CB-874B-655FC3E206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3514" y="2743200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5" name="정육면체 124">
                      <a:extLst>
                        <a:ext uri="{FF2B5EF4-FFF2-40B4-BE49-F238E27FC236}">
                          <a16:creationId xmlns:a16="http://schemas.microsoft.com/office/drawing/2014/main" id="{5E4826CB-8B2F-4935-A46D-9BC0D02981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6136" y="2732295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6" name="정육면체 125">
                      <a:extLst>
                        <a:ext uri="{FF2B5EF4-FFF2-40B4-BE49-F238E27FC236}">
                          <a16:creationId xmlns:a16="http://schemas.microsoft.com/office/drawing/2014/main" id="{0442D4AF-8FD0-4E95-B033-491D460D03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22230" y="2732295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7" name="정육면체 126">
                      <a:extLst>
                        <a:ext uri="{FF2B5EF4-FFF2-40B4-BE49-F238E27FC236}">
                          <a16:creationId xmlns:a16="http://schemas.microsoft.com/office/drawing/2014/main" id="{DC00E042-6D69-4106-9810-93859C1309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1181" y="2721390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9" name="정육면체 128">
                      <a:extLst>
                        <a:ext uri="{FF2B5EF4-FFF2-40B4-BE49-F238E27FC236}">
                          <a16:creationId xmlns:a16="http://schemas.microsoft.com/office/drawing/2014/main" id="{11C419F0-C92F-4041-A6DD-31D76D158C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6241" y="2721390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18" name="정육면체 117">
                    <a:extLst>
                      <a:ext uri="{FF2B5EF4-FFF2-40B4-BE49-F238E27FC236}">
                        <a16:creationId xmlns:a16="http://schemas.microsoft.com/office/drawing/2014/main" id="{F0EC5B8A-7648-4BAC-A014-5A62BF104CC8}"/>
                      </a:ext>
                    </a:extLst>
                  </p:cNvPr>
                  <p:cNvSpPr/>
                  <p:nvPr/>
                </p:nvSpPr>
                <p:spPr>
                  <a:xfrm>
                    <a:off x="2283474" y="2773002"/>
                    <a:ext cx="424921" cy="486727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*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9" name="정육면체 118">
                    <a:extLst>
                      <a:ext uri="{FF2B5EF4-FFF2-40B4-BE49-F238E27FC236}">
                        <a16:creationId xmlns:a16="http://schemas.microsoft.com/office/drawing/2014/main" id="{00B32E87-D1C4-401D-B2E8-B48C888D1EE5}"/>
                      </a:ext>
                    </a:extLst>
                  </p:cNvPr>
                  <p:cNvSpPr/>
                  <p:nvPr/>
                </p:nvSpPr>
                <p:spPr>
                  <a:xfrm>
                    <a:off x="2653976" y="2773001"/>
                    <a:ext cx="424921" cy="486727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c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103" name="그룹 102">
                  <a:extLst>
                    <a:ext uri="{FF2B5EF4-FFF2-40B4-BE49-F238E27FC236}">
                      <a16:creationId xmlns:a16="http://schemas.microsoft.com/office/drawing/2014/main" id="{F4D509DE-D7F4-43B5-890B-66E1E5D0D146}"/>
                    </a:ext>
                  </a:extLst>
                </p:cNvPr>
                <p:cNvGrpSpPr/>
                <p:nvPr/>
              </p:nvGrpSpPr>
              <p:grpSpPr>
                <a:xfrm>
                  <a:off x="3993582" y="2771254"/>
                  <a:ext cx="1989063" cy="509721"/>
                  <a:chOff x="949700" y="2743199"/>
                  <a:chExt cx="2038130" cy="483475"/>
                </a:xfrm>
                <a:solidFill>
                  <a:schemeClr val="bg1"/>
                </a:solidFill>
              </p:grpSpPr>
              <p:sp>
                <p:nvSpPr>
                  <p:cNvPr id="106" name="정육면체 105">
                    <a:extLst>
                      <a:ext uri="{FF2B5EF4-FFF2-40B4-BE49-F238E27FC236}">
                        <a16:creationId xmlns:a16="http://schemas.microsoft.com/office/drawing/2014/main" id="{17BF7206-2F56-4111-A416-1A93A93C8739}"/>
                      </a:ext>
                    </a:extLst>
                  </p:cNvPr>
                  <p:cNvSpPr/>
                  <p:nvPr/>
                </p:nvSpPr>
                <p:spPr>
                  <a:xfrm>
                    <a:off x="949700" y="2765009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7" name="정육면체 106">
                    <a:extLst>
                      <a:ext uri="{FF2B5EF4-FFF2-40B4-BE49-F238E27FC236}">
                        <a16:creationId xmlns:a16="http://schemas.microsoft.com/office/drawing/2014/main" id="{72E034C1-5EFE-497D-B21D-DBD575A31750}"/>
                      </a:ext>
                    </a:extLst>
                  </p:cNvPr>
                  <p:cNvSpPr/>
                  <p:nvPr/>
                </p:nvSpPr>
                <p:spPr>
                  <a:xfrm>
                    <a:off x="1352322" y="2754104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09" name="정육면체 108">
                    <a:extLst>
                      <a:ext uri="{FF2B5EF4-FFF2-40B4-BE49-F238E27FC236}">
                        <a16:creationId xmlns:a16="http://schemas.microsoft.com/office/drawing/2014/main" id="{00639720-BD93-4D9E-9A8B-40C02B68FEDE}"/>
                      </a:ext>
                    </a:extLst>
                  </p:cNvPr>
                  <p:cNvSpPr/>
                  <p:nvPr/>
                </p:nvSpPr>
                <p:spPr>
                  <a:xfrm>
                    <a:off x="1768416" y="2754104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0" name="정육면체 109">
                    <a:extLst>
                      <a:ext uri="{FF2B5EF4-FFF2-40B4-BE49-F238E27FC236}">
                        <a16:creationId xmlns:a16="http://schemas.microsoft.com/office/drawing/2014/main" id="{35F21D9D-690E-4DA6-BDB1-DDDE591CCD22}"/>
                      </a:ext>
                    </a:extLst>
                  </p:cNvPr>
                  <p:cNvSpPr/>
                  <p:nvPr/>
                </p:nvSpPr>
                <p:spPr>
                  <a:xfrm>
                    <a:off x="2167367" y="2743199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5" name="정육면체 114">
                    <a:extLst>
                      <a:ext uri="{FF2B5EF4-FFF2-40B4-BE49-F238E27FC236}">
                        <a16:creationId xmlns:a16="http://schemas.microsoft.com/office/drawing/2014/main" id="{FA72C131-2110-44CF-9D09-BC3FAC678EC1}"/>
                      </a:ext>
                    </a:extLst>
                  </p:cNvPr>
                  <p:cNvSpPr/>
                  <p:nvPr/>
                </p:nvSpPr>
                <p:spPr>
                  <a:xfrm>
                    <a:off x="2552427" y="2743199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198" name="정육면체 197">
                <a:extLst>
                  <a:ext uri="{FF2B5EF4-FFF2-40B4-BE49-F238E27FC236}">
                    <a16:creationId xmlns:a16="http://schemas.microsoft.com/office/drawing/2014/main" id="{8C6376F1-FA00-4101-AE5F-B0024E4EB8CD}"/>
                  </a:ext>
                </a:extLst>
              </p:cNvPr>
              <p:cNvSpPr/>
              <p:nvPr/>
            </p:nvSpPr>
            <p:spPr>
              <a:xfrm>
                <a:off x="5421314" y="5885613"/>
                <a:ext cx="424921" cy="486727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(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99" name="직선 화살표 연결선 198">
              <a:extLst>
                <a:ext uri="{FF2B5EF4-FFF2-40B4-BE49-F238E27FC236}">
                  <a16:creationId xmlns:a16="http://schemas.microsoft.com/office/drawing/2014/main" id="{6A9C65FE-92B3-4C00-82A8-7C3F0C03F778}"/>
                </a:ext>
              </a:extLst>
            </p:cNvPr>
            <p:cNvCxnSpPr>
              <a:cxnSpLocks/>
            </p:cNvCxnSpPr>
            <p:nvPr/>
          </p:nvCxnSpPr>
          <p:spPr>
            <a:xfrm>
              <a:off x="3110638" y="4599116"/>
              <a:ext cx="0" cy="250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14426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9B262B-F9E8-4AB2-A5FD-BF123F96EA31}"/>
              </a:ext>
            </a:extLst>
          </p:cNvPr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</a:t>
            </a:r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3B8A185F-2DFB-499A-A2A2-CE698ECEEE8C}"/>
              </a:ext>
            </a:extLst>
          </p:cNvPr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58F43-4B2B-4867-8028-B987DCF827F8}"/>
              </a:ext>
            </a:extLst>
          </p:cNvPr>
          <p:cNvSpPr txBox="1"/>
          <p:nvPr/>
        </p:nvSpPr>
        <p:spPr>
          <a:xfrm>
            <a:off x="812308" y="926395"/>
            <a:ext cx="606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괄호가 있는 경우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EF755AE-8CCD-44E8-B545-ACA4742C9827}"/>
              </a:ext>
            </a:extLst>
          </p:cNvPr>
          <p:cNvGrpSpPr/>
          <p:nvPr/>
        </p:nvGrpSpPr>
        <p:grpSpPr>
          <a:xfrm>
            <a:off x="2801322" y="1452270"/>
            <a:ext cx="5899308" cy="2133528"/>
            <a:chOff x="6989714" y="-2353177"/>
            <a:chExt cx="5899308" cy="2133528"/>
          </a:xfrm>
        </p:grpSpPr>
        <p:grpSp>
          <p:nvGrpSpPr>
            <p:cNvPr id="202" name="그룹 201">
              <a:extLst>
                <a:ext uri="{FF2B5EF4-FFF2-40B4-BE49-F238E27FC236}">
                  <a16:creationId xmlns:a16="http://schemas.microsoft.com/office/drawing/2014/main" id="{13A5DB7D-9186-454A-82DA-517A4DF7AAD3}"/>
                </a:ext>
              </a:extLst>
            </p:cNvPr>
            <p:cNvGrpSpPr/>
            <p:nvPr/>
          </p:nvGrpSpPr>
          <p:grpSpPr>
            <a:xfrm>
              <a:off x="6989714" y="-2353177"/>
              <a:ext cx="5899308" cy="2133528"/>
              <a:chOff x="2311127" y="4384830"/>
              <a:chExt cx="5899308" cy="2133528"/>
            </a:xfrm>
          </p:grpSpPr>
          <p:grpSp>
            <p:nvGrpSpPr>
              <p:cNvPr id="203" name="그룹 202">
                <a:extLst>
                  <a:ext uri="{FF2B5EF4-FFF2-40B4-BE49-F238E27FC236}">
                    <a16:creationId xmlns:a16="http://schemas.microsoft.com/office/drawing/2014/main" id="{AF61C92B-72FB-4CC0-89BB-11E5F27A208A}"/>
                  </a:ext>
                </a:extLst>
              </p:cNvPr>
              <p:cNvGrpSpPr/>
              <p:nvPr/>
            </p:nvGrpSpPr>
            <p:grpSpPr>
              <a:xfrm>
                <a:off x="2311127" y="4384830"/>
                <a:ext cx="5899308" cy="2133528"/>
                <a:chOff x="83337" y="1916480"/>
                <a:chExt cx="5899308" cy="2133528"/>
              </a:xfrm>
            </p:grpSpPr>
            <p:grpSp>
              <p:nvGrpSpPr>
                <p:cNvPr id="205" name="그룹 204">
                  <a:extLst>
                    <a:ext uri="{FF2B5EF4-FFF2-40B4-BE49-F238E27FC236}">
                      <a16:creationId xmlns:a16="http://schemas.microsoft.com/office/drawing/2014/main" id="{A177D8ED-7BB9-45C6-94C5-601A49665CB4}"/>
                    </a:ext>
                  </a:extLst>
                </p:cNvPr>
                <p:cNvGrpSpPr/>
                <p:nvPr/>
              </p:nvGrpSpPr>
              <p:grpSpPr>
                <a:xfrm>
                  <a:off x="3065013" y="2270902"/>
                  <a:ext cx="681945" cy="1779106"/>
                  <a:chOff x="8825218" y="1813324"/>
                  <a:chExt cx="1125523" cy="2708341"/>
                </a:xfrm>
              </p:grpSpPr>
              <p:cxnSp>
                <p:nvCxnSpPr>
                  <p:cNvPr id="225" name="직선 연결선 224">
                    <a:extLst>
                      <a:ext uri="{FF2B5EF4-FFF2-40B4-BE49-F238E27FC236}">
                        <a16:creationId xmlns:a16="http://schemas.microsoft.com/office/drawing/2014/main" id="{F0A07177-88A7-4B90-88DB-E3D79F4FC91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25218" y="1870468"/>
                    <a:ext cx="0" cy="265119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6" name="직선 연결선 225">
                    <a:extLst>
                      <a:ext uri="{FF2B5EF4-FFF2-40B4-BE49-F238E27FC236}">
                        <a16:creationId xmlns:a16="http://schemas.microsoft.com/office/drawing/2014/main" id="{EE76E68E-E4BB-4463-95E3-79DD6D515C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14205" y="1813324"/>
                    <a:ext cx="36536" cy="270834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8" name="직선 연결선 227">
                    <a:extLst>
                      <a:ext uri="{FF2B5EF4-FFF2-40B4-BE49-F238E27FC236}">
                        <a16:creationId xmlns:a16="http://schemas.microsoft.com/office/drawing/2014/main" id="{BDCB1FDF-DD74-41EE-9AD0-94059BCF86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25218" y="4521665"/>
                    <a:ext cx="112552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06" name="TextBox 205">
                  <a:extLst>
                    <a:ext uri="{FF2B5EF4-FFF2-40B4-BE49-F238E27FC236}">
                      <a16:creationId xmlns:a16="http://schemas.microsoft.com/office/drawing/2014/main" id="{474ECB74-E75E-40C3-8626-FBBF64083799}"/>
                    </a:ext>
                  </a:extLst>
                </p:cNvPr>
                <p:cNvSpPr txBox="1"/>
                <p:nvPr/>
              </p:nvSpPr>
              <p:spPr>
                <a:xfrm>
                  <a:off x="2745874" y="1916480"/>
                  <a:ext cx="2436060" cy="389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Clr>
                      <a:srgbClr val="FFBF41"/>
                    </a:buClr>
                  </a:pPr>
                  <a:r>
                    <a:rPr lang="ko-KR" altLang="en-US" b="1" dirty="0">
                      <a:latin typeface="THE외계인설명서" panose="02020503020101020101" pitchFamily="18" charset="-127"/>
                      <a:ea typeface="THE외계인설명서" panose="02020503020101020101" pitchFamily="18" charset="-127"/>
                      <a:cs typeface="THE외계인설명서" panose="02020503020101020101" pitchFamily="18" charset="-127"/>
                    </a:rPr>
                    <a:t>연산자 스택</a:t>
                  </a:r>
                </a:p>
              </p:txBody>
            </p:sp>
            <p:grpSp>
              <p:nvGrpSpPr>
                <p:cNvPr id="207" name="그룹 206">
                  <a:extLst>
                    <a:ext uri="{FF2B5EF4-FFF2-40B4-BE49-F238E27FC236}">
                      <a16:creationId xmlns:a16="http://schemas.microsoft.com/office/drawing/2014/main" id="{0259D236-C583-4006-87B3-011230668920}"/>
                    </a:ext>
                  </a:extLst>
                </p:cNvPr>
                <p:cNvGrpSpPr/>
                <p:nvPr/>
              </p:nvGrpSpPr>
              <p:grpSpPr>
                <a:xfrm>
                  <a:off x="83337" y="2776488"/>
                  <a:ext cx="2748911" cy="517713"/>
                  <a:chOff x="329986" y="2773001"/>
                  <a:chExt cx="2748911" cy="517713"/>
                </a:xfrm>
              </p:grpSpPr>
              <p:grpSp>
                <p:nvGrpSpPr>
                  <p:cNvPr id="217" name="그룹 216">
                    <a:extLst>
                      <a:ext uri="{FF2B5EF4-FFF2-40B4-BE49-F238E27FC236}">
                        <a16:creationId xmlns:a16="http://schemas.microsoft.com/office/drawing/2014/main" id="{261D81EA-5AB5-4572-BD1A-21572315A503}"/>
                      </a:ext>
                    </a:extLst>
                  </p:cNvPr>
                  <p:cNvGrpSpPr/>
                  <p:nvPr/>
                </p:nvGrpSpPr>
                <p:grpSpPr>
                  <a:xfrm>
                    <a:off x="329986" y="2780993"/>
                    <a:ext cx="1989063" cy="509721"/>
                    <a:chOff x="903514" y="2721390"/>
                    <a:chExt cx="2038130" cy="483475"/>
                  </a:xfrm>
                </p:grpSpPr>
                <p:sp>
                  <p:nvSpPr>
                    <p:cNvPr id="220" name="정육면체 219">
                      <a:extLst>
                        <a:ext uri="{FF2B5EF4-FFF2-40B4-BE49-F238E27FC236}">
                          <a16:creationId xmlns:a16="http://schemas.microsoft.com/office/drawing/2014/main" id="{6EF6AC62-C001-4E3C-B50C-D2A7604C81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3514" y="2743200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1" name="정육면체 220">
                      <a:extLst>
                        <a:ext uri="{FF2B5EF4-FFF2-40B4-BE49-F238E27FC236}">
                          <a16:creationId xmlns:a16="http://schemas.microsoft.com/office/drawing/2014/main" id="{D5FACF16-FB86-4A32-9CA5-503F9BF858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6136" y="2732295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2" name="정육면체 221">
                      <a:extLst>
                        <a:ext uri="{FF2B5EF4-FFF2-40B4-BE49-F238E27FC236}">
                          <a16:creationId xmlns:a16="http://schemas.microsoft.com/office/drawing/2014/main" id="{1AF69A6A-3558-4AA8-BB08-B30BA83D65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22230" y="2732295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3" name="정육면체 222">
                      <a:extLst>
                        <a:ext uri="{FF2B5EF4-FFF2-40B4-BE49-F238E27FC236}">
                          <a16:creationId xmlns:a16="http://schemas.microsoft.com/office/drawing/2014/main" id="{983B2381-4885-4D9B-8800-DC75645613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1181" y="2721390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24" name="정육면체 223">
                      <a:extLst>
                        <a:ext uri="{FF2B5EF4-FFF2-40B4-BE49-F238E27FC236}">
                          <a16:creationId xmlns:a16="http://schemas.microsoft.com/office/drawing/2014/main" id="{DE213B4D-5A6A-4F1A-9E87-C3F75B1210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6241" y="2721390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218" name="정육면체 217">
                    <a:extLst>
                      <a:ext uri="{FF2B5EF4-FFF2-40B4-BE49-F238E27FC236}">
                        <a16:creationId xmlns:a16="http://schemas.microsoft.com/office/drawing/2014/main" id="{5AAAF699-F22F-48FD-9A58-53DFD1EBF0E4}"/>
                      </a:ext>
                    </a:extLst>
                  </p:cNvPr>
                  <p:cNvSpPr/>
                  <p:nvPr/>
                </p:nvSpPr>
                <p:spPr>
                  <a:xfrm>
                    <a:off x="2283474" y="2773002"/>
                    <a:ext cx="424921" cy="486727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*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9" name="정육면체 218">
                    <a:extLst>
                      <a:ext uri="{FF2B5EF4-FFF2-40B4-BE49-F238E27FC236}">
                        <a16:creationId xmlns:a16="http://schemas.microsoft.com/office/drawing/2014/main" id="{12E4588D-4436-4966-8601-D8DCF813479B}"/>
                      </a:ext>
                    </a:extLst>
                  </p:cNvPr>
                  <p:cNvSpPr/>
                  <p:nvPr/>
                </p:nvSpPr>
                <p:spPr>
                  <a:xfrm>
                    <a:off x="2653976" y="2773001"/>
                    <a:ext cx="424921" cy="486727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c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209" name="그룹 208">
                  <a:extLst>
                    <a:ext uri="{FF2B5EF4-FFF2-40B4-BE49-F238E27FC236}">
                      <a16:creationId xmlns:a16="http://schemas.microsoft.com/office/drawing/2014/main" id="{E71F9A5C-CF58-4DB6-A783-E1BAA36F91B9}"/>
                    </a:ext>
                  </a:extLst>
                </p:cNvPr>
                <p:cNvGrpSpPr/>
                <p:nvPr/>
              </p:nvGrpSpPr>
              <p:grpSpPr>
                <a:xfrm>
                  <a:off x="3993582" y="2771254"/>
                  <a:ext cx="1989063" cy="509721"/>
                  <a:chOff x="949700" y="2743199"/>
                  <a:chExt cx="2038130" cy="483475"/>
                </a:xfrm>
                <a:solidFill>
                  <a:schemeClr val="bg1"/>
                </a:solidFill>
              </p:grpSpPr>
              <p:sp>
                <p:nvSpPr>
                  <p:cNvPr id="212" name="정육면체 211">
                    <a:extLst>
                      <a:ext uri="{FF2B5EF4-FFF2-40B4-BE49-F238E27FC236}">
                        <a16:creationId xmlns:a16="http://schemas.microsoft.com/office/drawing/2014/main" id="{235EB1A1-5A7D-4832-BAA1-DF9961F6BC80}"/>
                      </a:ext>
                    </a:extLst>
                  </p:cNvPr>
                  <p:cNvSpPr/>
                  <p:nvPr/>
                </p:nvSpPr>
                <p:spPr>
                  <a:xfrm>
                    <a:off x="949700" y="2765009"/>
                    <a:ext cx="435403" cy="461665"/>
                  </a:xfrm>
                  <a:prstGeom prst="cub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a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13" name="정육면체 212">
                    <a:extLst>
                      <a:ext uri="{FF2B5EF4-FFF2-40B4-BE49-F238E27FC236}">
                        <a16:creationId xmlns:a16="http://schemas.microsoft.com/office/drawing/2014/main" id="{A682D091-F8A9-4E8C-ACBE-7662B2227D40}"/>
                      </a:ext>
                    </a:extLst>
                  </p:cNvPr>
                  <p:cNvSpPr/>
                  <p:nvPr/>
                </p:nvSpPr>
                <p:spPr>
                  <a:xfrm>
                    <a:off x="1352322" y="2754104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4" name="정육면체 213">
                    <a:extLst>
                      <a:ext uri="{FF2B5EF4-FFF2-40B4-BE49-F238E27FC236}">
                        <a16:creationId xmlns:a16="http://schemas.microsoft.com/office/drawing/2014/main" id="{19A01F0C-06FC-4FA7-9E5C-2CFDC2B424AA}"/>
                      </a:ext>
                    </a:extLst>
                  </p:cNvPr>
                  <p:cNvSpPr/>
                  <p:nvPr/>
                </p:nvSpPr>
                <p:spPr>
                  <a:xfrm>
                    <a:off x="1768416" y="2754104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5" name="정육면체 214">
                    <a:extLst>
                      <a:ext uri="{FF2B5EF4-FFF2-40B4-BE49-F238E27FC236}">
                        <a16:creationId xmlns:a16="http://schemas.microsoft.com/office/drawing/2014/main" id="{7FFF7781-B2C8-47EF-920E-ACFE48DE9E39}"/>
                      </a:ext>
                    </a:extLst>
                  </p:cNvPr>
                  <p:cNvSpPr/>
                  <p:nvPr/>
                </p:nvSpPr>
                <p:spPr>
                  <a:xfrm>
                    <a:off x="2167367" y="2743199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6" name="정육면체 215">
                    <a:extLst>
                      <a:ext uri="{FF2B5EF4-FFF2-40B4-BE49-F238E27FC236}">
                        <a16:creationId xmlns:a16="http://schemas.microsoft.com/office/drawing/2014/main" id="{2A4651B7-9A8F-40DE-B959-A458B1F710EF}"/>
                      </a:ext>
                    </a:extLst>
                  </p:cNvPr>
                  <p:cNvSpPr/>
                  <p:nvPr/>
                </p:nvSpPr>
                <p:spPr>
                  <a:xfrm>
                    <a:off x="2552427" y="2743199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204" name="정육면체 203">
                <a:extLst>
                  <a:ext uri="{FF2B5EF4-FFF2-40B4-BE49-F238E27FC236}">
                    <a16:creationId xmlns:a16="http://schemas.microsoft.com/office/drawing/2014/main" id="{589F5025-8550-4AE7-9C41-C03E9F1651EC}"/>
                  </a:ext>
                </a:extLst>
              </p:cNvPr>
              <p:cNvSpPr/>
              <p:nvPr/>
            </p:nvSpPr>
            <p:spPr>
              <a:xfrm>
                <a:off x="5421314" y="5885613"/>
                <a:ext cx="424921" cy="486727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(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07" name="직선 화살표 연결선 406">
              <a:extLst>
                <a:ext uri="{FF2B5EF4-FFF2-40B4-BE49-F238E27FC236}">
                  <a16:creationId xmlns:a16="http://schemas.microsoft.com/office/drawing/2014/main" id="{0E2E5BBB-7058-4B72-9103-1680B0617D9B}"/>
                </a:ext>
              </a:extLst>
            </p:cNvPr>
            <p:cNvCxnSpPr>
              <a:cxnSpLocks/>
            </p:cNvCxnSpPr>
            <p:nvPr/>
          </p:nvCxnSpPr>
          <p:spPr>
            <a:xfrm>
              <a:off x="7622084" y="-1833167"/>
              <a:ext cx="0" cy="250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2156E27-29FB-4092-82A2-341E1C730E8F}"/>
              </a:ext>
            </a:extLst>
          </p:cNvPr>
          <p:cNvGrpSpPr/>
          <p:nvPr/>
        </p:nvGrpSpPr>
        <p:grpSpPr>
          <a:xfrm>
            <a:off x="2857708" y="4144086"/>
            <a:ext cx="5899308" cy="2133528"/>
            <a:chOff x="9122477" y="-521591"/>
            <a:chExt cx="5899308" cy="2133528"/>
          </a:xfrm>
        </p:grpSpPr>
        <p:grpSp>
          <p:nvGrpSpPr>
            <p:cNvPr id="11" name="그룹 10">
              <a:extLst>
                <a:ext uri="{FF2B5EF4-FFF2-40B4-BE49-F238E27FC236}">
                  <a16:creationId xmlns:a16="http://schemas.microsoft.com/office/drawing/2014/main" id="{3544C52E-AD5B-4CE1-A4E6-33811F724CDD}"/>
                </a:ext>
              </a:extLst>
            </p:cNvPr>
            <p:cNvGrpSpPr/>
            <p:nvPr/>
          </p:nvGrpSpPr>
          <p:grpSpPr>
            <a:xfrm>
              <a:off x="9122477" y="-521591"/>
              <a:ext cx="5899308" cy="2133528"/>
              <a:chOff x="8402337" y="1800871"/>
              <a:chExt cx="5899308" cy="2133528"/>
            </a:xfrm>
          </p:grpSpPr>
          <p:grpSp>
            <p:nvGrpSpPr>
              <p:cNvPr id="229" name="그룹 228">
                <a:extLst>
                  <a:ext uri="{FF2B5EF4-FFF2-40B4-BE49-F238E27FC236}">
                    <a16:creationId xmlns:a16="http://schemas.microsoft.com/office/drawing/2014/main" id="{C849F920-1973-4A78-9F50-48E9A601E84E}"/>
                  </a:ext>
                </a:extLst>
              </p:cNvPr>
              <p:cNvGrpSpPr/>
              <p:nvPr/>
            </p:nvGrpSpPr>
            <p:grpSpPr>
              <a:xfrm>
                <a:off x="8402337" y="1800871"/>
                <a:ext cx="5899308" cy="2133528"/>
                <a:chOff x="2311127" y="4384830"/>
                <a:chExt cx="5899308" cy="2133528"/>
              </a:xfrm>
            </p:grpSpPr>
            <p:grpSp>
              <p:nvGrpSpPr>
                <p:cNvPr id="230" name="그룹 229">
                  <a:extLst>
                    <a:ext uri="{FF2B5EF4-FFF2-40B4-BE49-F238E27FC236}">
                      <a16:creationId xmlns:a16="http://schemas.microsoft.com/office/drawing/2014/main" id="{341A834A-B580-41F7-B27D-36B7A1253BFA}"/>
                    </a:ext>
                  </a:extLst>
                </p:cNvPr>
                <p:cNvGrpSpPr/>
                <p:nvPr/>
              </p:nvGrpSpPr>
              <p:grpSpPr>
                <a:xfrm>
                  <a:off x="2311127" y="4384830"/>
                  <a:ext cx="5899308" cy="2133528"/>
                  <a:chOff x="83337" y="1916480"/>
                  <a:chExt cx="5899308" cy="2133528"/>
                </a:xfrm>
              </p:grpSpPr>
              <p:grpSp>
                <p:nvGrpSpPr>
                  <p:cNvPr id="232" name="그룹 231">
                    <a:extLst>
                      <a:ext uri="{FF2B5EF4-FFF2-40B4-BE49-F238E27FC236}">
                        <a16:creationId xmlns:a16="http://schemas.microsoft.com/office/drawing/2014/main" id="{E7A2FA6D-ED01-4B25-868C-CA766F753117}"/>
                      </a:ext>
                    </a:extLst>
                  </p:cNvPr>
                  <p:cNvGrpSpPr/>
                  <p:nvPr/>
                </p:nvGrpSpPr>
                <p:grpSpPr>
                  <a:xfrm>
                    <a:off x="3065013" y="2270902"/>
                    <a:ext cx="681945" cy="1779106"/>
                    <a:chOff x="8825218" y="1813324"/>
                    <a:chExt cx="1125523" cy="2708341"/>
                  </a:xfrm>
                </p:grpSpPr>
                <p:cxnSp>
                  <p:nvCxnSpPr>
                    <p:cNvPr id="252" name="직선 연결선 251">
                      <a:extLst>
                        <a:ext uri="{FF2B5EF4-FFF2-40B4-BE49-F238E27FC236}">
                          <a16:creationId xmlns:a16="http://schemas.microsoft.com/office/drawing/2014/main" id="{5E34A55E-0C24-4428-950F-CDA2EA954C08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25218" y="1870468"/>
                      <a:ext cx="0" cy="265119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3" name="직선 연결선 252">
                      <a:extLst>
                        <a:ext uri="{FF2B5EF4-FFF2-40B4-BE49-F238E27FC236}">
                          <a16:creationId xmlns:a16="http://schemas.microsoft.com/office/drawing/2014/main" id="{74E68569-75E2-4B31-98BE-5C1D28D500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914205" y="1813324"/>
                      <a:ext cx="36536" cy="2708341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54" name="직선 연결선 253">
                      <a:extLst>
                        <a:ext uri="{FF2B5EF4-FFF2-40B4-BE49-F238E27FC236}">
                          <a16:creationId xmlns:a16="http://schemas.microsoft.com/office/drawing/2014/main" id="{753E5347-1F27-4A39-B75E-916F9C0DFAB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825218" y="4521665"/>
                      <a:ext cx="1125523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33" name="TextBox 232">
                    <a:extLst>
                      <a:ext uri="{FF2B5EF4-FFF2-40B4-BE49-F238E27FC236}">
                        <a16:creationId xmlns:a16="http://schemas.microsoft.com/office/drawing/2014/main" id="{5D52890A-1F18-4B86-949C-6D260E166793}"/>
                      </a:ext>
                    </a:extLst>
                  </p:cNvPr>
                  <p:cNvSpPr txBox="1"/>
                  <p:nvPr/>
                </p:nvSpPr>
                <p:spPr>
                  <a:xfrm>
                    <a:off x="2745874" y="1916480"/>
                    <a:ext cx="2436060" cy="3893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buClr>
                        <a:srgbClr val="FFBF41"/>
                      </a:buClr>
                    </a:pPr>
                    <a:r>
                      <a:rPr lang="ko-KR" altLang="en-US" b="1" dirty="0">
                        <a:latin typeface="THE외계인설명서" panose="02020503020101020101" pitchFamily="18" charset="-127"/>
                        <a:ea typeface="THE외계인설명서" panose="02020503020101020101" pitchFamily="18" charset="-127"/>
                        <a:cs typeface="THE외계인설명서" panose="02020503020101020101" pitchFamily="18" charset="-127"/>
                      </a:rPr>
                      <a:t>연산자 스택</a:t>
                    </a:r>
                  </a:p>
                </p:txBody>
              </p:sp>
              <p:grpSp>
                <p:nvGrpSpPr>
                  <p:cNvPr id="234" name="그룹 233">
                    <a:extLst>
                      <a:ext uri="{FF2B5EF4-FFF2-40B4-BE49-F238E27FC236}">
                        <a16:creationId xmlns:a16="http://schemas.microsoft.com/office/drawing/2014/main" id="{4AC52C48-C6E2-4B68-A980-F28E85772B10}"/>
                      </a:ext>
                    </a:extLst>
                  </p:cNvPr>
                  <p:cNvGrpSpPr/>
                  <p:nvPr/>
                </p:nvGrpSpPr>
                <p:grpSpPr>
                  <a:xfrm>
                    <a:off x="83337" y="2776488"/>
                    <a:ext cx="2748911" cy="517713"/>
                    <a:chOff x="329986" y="2773001"/>
                    <a:chExt cx="2748911" cy="517713"/>
                  </a:xfrm>
                </p:grpSpPr>
                <p:grpSp>
                  <p:nvGrpSpPr>
                    <p:cNvPr id="244" name="그룹 243">
                      <a:extLst>
                        <a:ext uri="{FF2B5EF4-FFF2-40B4-BE49-F238E27FC236}">
                          <a16:creationId xmlns:a16="http://schemas.microsoft.com/office/drawing/2014/main" id="{AF8E7412-5336-4766-BAB9-AC4B4A761243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9986" y="2780993"/>
                      <a:ext cx="1989063" cy="509721"/>
                      <a:chOff x="903514" y="2721390"/>
                      <a:chExt cx="2038130" cy="483475"/>
                    </a:xfrm>
                  </p:grpSpPr>
                  <p:sp>
                    <p:nvSpPr>
                      <p:cNvPr id="247" name="정육면체 246">
                        <a:extLst>
                          <a:ext uri="{FF2B5EF4-FFF2-40B4-BE49-F238E27FC236}">
                            <a16:creationId xmlns:a16="http://schemas.microsoft.com/office/drawing/2014/main" id="{C7D8551F-D358-4DC3-919A-C719D9276742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3514" y="2743200"/>
                        <a:ext cx="435403" cy="461665"/>
                      </a:xfrm>
                      <a:prstGeom prst="cub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b="1" dirty="0">
                            <a:solidFill>
                              <a:schemeClr val="tx1"/>
                            </a:solidFill>
                          </a:rPr>
                          <a:t>(</a:t>
                        </a:r>
                        <a:endParaRPr lang="ko-KR" altLang="en-US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48" name="정육면체 247">
                        <a:extLst>
                          <a:ext uri="{FF2B5EF4-FFF2-40B4-BE49-F238E27FC236}">
                            <a16:creationId xmlns:a16="http://schemas.microsoft.com/office/drawing/2014/main" id="{E672EC70-A688-4288-A28E-615D87411C4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06136" y="2732295"/>
                        <a:ext cx="435403" cy="461665"/>
                      </a:xfrm>
                      <a:prstGeom prst="cub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b="1" dirty="0">
                            <a:solidFill>
                              <a:schemeClr val="tx1"/>
                            </a:solidFill>
                          </a:rPr>
                          <a:t>a</a:t>
                        </a:r>
                        <a:endParaRPr lang="ko-KR" altLang="en-US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49" name="정육면체 248">
                        <a:extLst>
                          <a:ext uri="{FF2B5EF4-FFF2-40B4-BE49-F238E27FC236}">
                            <a16:creationId xmlns:a16="http://schemas.microsoft.com/office/drawing/2014/main" id="{275D83DC-2F69-47AF-B95A-001DE546949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22230" y="2732295"/>
                        <a:ext cx="435403" cy="461665"/>
                      </a:xfrm>
                      <a:prstGeom prst="cube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b="1" dirty="0">
                            <a:solidFill>
                              <a:schemeClr val="tx1"/>
                            </a:solidFill>
                          </a:rPr>
                          <a:t>+</a:t>
                        </a:r>
                        <a:endParaRPr lang="ko-KR" altLang="en-US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50" name="정육면체 249">
                        <a:extLst>
                          <a:ext uri="{FF2B5EF4-FFF2-40B4-BE49-F238E27FC236}">
                            <a16:creationId xmlns:a16="http://schemas.microsoft.com/office/drawing/2014/main" id="{4A23310B-B722-4FA9-89C7-CAE335F95784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21181" y="2721390"/>
                        <a:ext cx="435403" cy="461665"/>
                      </a:xfrm>
                      <a:prstGeom prst="cub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b="1" dirty="0">
                            <a:solidFill>
                              <a:schemeClr val="tx1"/>
                            </a:solidFill>
                          </a:rPr>
                          <a:t>b</a:t>
                        </a:r>
                        <a:endParaRPr lang="ko-KR" altLang="en-US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51" name="정육면체 250">
                        <a:extLst>
                          <a:ext uri="{FF2B5EF4-FFF2-40B4-BE49-F238E27FC236}">
                            <a16:creationId xmlns:a16="http://schemas.microsoft.com/office/drawing/2014/main" id="{579AD5C4-6FBB-435B-8DB5-59AB30F6F41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6241" y="2721390"/>
                        <a:ext cx="435403" cy="461665"/>
                      </a:xfrm>
                      <a:prstGeom prst="cub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b="1" dirty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ko-KR" altLang="en-US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45" name="정육면체 244">
                      <a:extLst>
                        <a:ext uri="{FF2B5EF4-FFF2-40B4-BE49-F238E27FC236}">
                          <a16:creationId xmlns:a16="http://schemas.microsoft.com/office/drawing/2014/main" id="{C83C1C6A-D8EE-4FC6-BBEF-00F88708AB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3474" y="2773002"/>
                      <a:ext cx="424921" cy="486727"/>
                    </a:xfrm>
                    <a:prstGeom prst="cub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46" name="정육면체 245">
                      <a:extLst>
                        <a:ext uri="{FF2B5EF4-FFF2-40B4-BE49-F238E27FC236}">
                          <a16:creationId xmlns:a16="http://schemas.microsoft.com/office/drawing/2014/main" id="{834A9D4F-66F9-4C49-8D4E-463C309FEC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976" y="2773001"/>
                      <a:ext cx="424921" cy="486727"/>
                    </a:xfrm>
                    <a:prstGeom prst="cub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36" name="그룹 235">
                    <a:extLst>
                      <a:ext uri="{FF2B5EF4-FFF2-40B4-BE49-F238E27FC236}">
                        <a16:creationId xmlns:a16="http://schemas.microsoft.com/office/drawing/2014/main" id="{734DC946-2A8B-4183-9E73-52513543BF0D}"/>
                      </a:ext>
                    </a:extLst>
                  </p:cNvPr>
                  <p:cNvGrpSpPr/>
                  <p:nvPr/>
                </p:nvGrpSpPr>
                <p:grpSpPr>
                  <a:xfrm>
                    <a:off x="3993582" y="2771254"/>
                    <a:ext cx="1989063" cy="509721"/>
                    <a:chOff x="949700" y="2743199"/>
                    <a:chExt cx="2038130" cy="483475"/>
                  </a:xfrm>
                  <a:solidFill>
                    <a:schemeClr val="bg1"/>
                  </a:solidFill>
                </p:grpSpPr>
                <p:sp>
                  <p:nvSpPr>
                    <p:cNvPr id="239" name="정육면체 238">
                      <a:extLst>
                        <a:ext uri="{FF2B5EF4-FFF2-40B4-BE49-F238E27FC236}">
                          <a16:creationId xmlns:a16="http://schemas.microsoft.com/office/drawing/2014/main" id="{E63C3F30-7172-4304-8787-528D815659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700" y="2765009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40" name="정육면체 239">
                      <a:extLst>
                        <a:ext uri="{FF2B5EF4-FFF2-40B4-BE49-F238E27FC236}">
                          <a16:creationId xmlns:a16="http://schemas.microsoft.com/office/drawing/2014/main" id="{9E1363B8-C294-47C1-94B4-1AF604D820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2322" y="2754104"/>
                      <a:ext cx="435403" cy="461665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1" name="정육면체 240">
                      <a:extLst>
                        <a:ext uri="{FF2B5EF4-FFF2-40B4-BE49-F238E27FC236}">
                          <a16:creationId xmlns:a16="http://schemas.microsoft.com/office/drawing/2014/main" id="{1529124F-7B38-4D07-A64A-9BBE916BC1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8416" y="2754104"/>
                      <a:ext cx="435403" cy="461665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2" name="정육면체 241">
                      <a:extLst>
                        <a:ext uri="{FF2B5EF4-FFF2-40B4-BE49-F238E27FC236}">
                          <a16:creationId xmlns:a16="http://schemas.microsoft.com/office/drawing/2014/main" id="{DE6AC95A-D28F-418A-9914-271BFA5D2B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67367" y="2743199"/>
                      <a:ext cx="435403" cy="461665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43" name="정육면체 242">
                      <a:extLst>
                        <a:ext uri="{FF2B5EF4-FFF2-40B4-BE49-F238E27FC236}">
                          <a16:creationId xmlns:a16="http://schemas.microsoft.com/office/drawing/2014/main" id="{60F57E8A-F70F-49C0-A5AD-4BAFA95534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52427" y="2743199"/>
                      <a:ext cx="435403" cy="461665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231" name="정육면체 230">
                  <a:extLst>
                    <a:ext uri="{FF2B5EF4-FFF2-40B4-BE49-F238E27FC236}">
                      <a16:creationId xmlns:a16="http://schemas.microsoft.com/office/drawing/2014/main" id="{F055D51F-F458-4175-9F88-2C3673B16346}"/>
                    </a:ext>
                  </a:extLst>
                </p:cNvPr>
                <p:cNvSpPr/>
                <p:nvPr/>
              </p:nvSpPr>
              <p:spPr>
                <a:xfrm>
                  <a:off x="5421314" y="5885613"/>
                  <a:ext cx="424921" cy="486727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(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55" name="정육면체 254">
                <a:extLst>
                  <a:ext uri="{FF2B5EF4-FFF2-40B4-BE49-F238E27FC236}">
                    <a16:creationId xmlns:a16="http://schemas.microsoft.com/office/drawing/2014/main" id="{9A3BF3CF-5FDB-4CD9-93F2-A1A357183EF8}"/>
                  </a:ext>
                </a:extLst>
              </p:cNvPr>
              <p:cNvSpPr/>
              <p:nvPr/>
            </p:nvSpPr>
            <p:spPr>
              <a:xfrm>
                <a:off x="11470387" y="2862818"/>
                <a:ext cx="424921" cy="486727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+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08" name="직선 화살표 연결선 407">
              <a:extLst>
                <a:ext uri="{FF2B5EF4-FFF2-40B4-BE49-F238E27FC236}">
                  <a16:creationId xmlns:a16="http://schemas.microsoft.com/office/drawing/2014/main" id="{4F141561-2E4E-40FE-A3CB-645C47BEAB1B}"/>
                </a:ext>
              </a:extLst>
            </p:cNvPr>
            <p:cNvCxnSpPr>
              <a:cxnSpLocks/>
            </p:cNvCxnSpPr>
            <p:nvPr/>
          </p:nvCxnSpPr>
          <p:spPr>
            <a:xfrm>
              <a:off x="10177982" y="30090"/>
              <a:ext cx="0" cy="250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7727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9B262B-F9E8-4AB2-A5FD-BF123F96EA31}"/>
              </a:ext>
            </a:extLst>
          </p:cNvPr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</a:t>
            </a:r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3B8A185F-2DFB-499A-A2A2-CE698ECEEE8C}"/>
              </a:ext>
            </a:extLst>
          </p:cNvPr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58F43-4B2B-4867-8028-B987DCF827F8}"/>
              </a:ext>
            </a:extLst>
          </p:cNvPr>
          <p:cNvSpPr txBox="1"/>
          <p:nvPr/>
        </p:nvSpPr>
        <p:spPr>
          <a:xfrm>
            <a:off x="812308" y="926395"/>
            <a:ext cx="606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괄호가 있는 경우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38AE1D7E-51AA-45DF-86E1-1B981FA2367C}"/>
              </a:ext>
            </a:extLst>
          </p:cNvPr>
          <p:cNvGrpSpPr/>
          <p:nvPr/>
        </p:nvGrpSpPr>
        <p:grpSpPr>
          <a:xfrm>
            <a:off x="2555308" y="1518185"/>
            <a:ext cx="5899308" cy="2133528"/>
            <a:chOff x="10177982" y="1182912"/>
            <a:chExt cx="5899308" cy="2133528"/>
          </a:xfrm>
        </p:grpSpPr>
        <p:grpSp>
          <p:nvGrpSpPr>
            <p:cNvPr id="256" name="그룹 255">
              <a:extLst>
                <a:ext uri="{FF2B5EF4-FFF2-40B4-BE49-F238E27FC236}">
                  <a16:creationId xmlns:a16="http://schemas.microsoft.com/office/drawing/2014/main" id="{1AD141A0-6B29-4A83-8C2B-BDDF154BA935}"/>
                </a:ext>
              </a:extLst>
            </p:cNvPr>
            <p:cNvGrpSpPr/>
            <p:nvPr/>
          </p:nvGrpSpPr>
          <p:grpSpPr>
            <a:xfrm>
              <a:off x="10177982" y="1182912"/>
              <a:ext cx="5899308" cy="2133528"/>
              <a:chOff x="8402337" y="1800871"/>
              <a:chExt cx="5899308" cy="2133528"/>
            </a:xfrm>
          </p:grpSpPr>
          <p:grpSp>
            <p:nvGrpSpPr>
              <p:cNvPr id="275" name="그룹 274">
                <a:extLst>
                  <a:ext uri="{FF2B5EF4-FFF2-40B4-BE49-F238E27FC236}">
                    <a16:creationId xmlns:a16="http://schemas.microsoft.com/office/drawing/2014/main" id="{BEC3F1AE-59DB-4BB7-B36F-9B021CF1B6C5}"/>
                  </a:ext>
                </a:extLst>
              </p:cNvPr>
              <p:cNvGrpSpPr/>
              <p:nvPr/>
            </p:nvGrpSpPr>
            <p:grpSpPr>
              <a:xfrm>
                <a:off x="8402337" y="1800871"/>
                <a:ext cx="5899308" cy="2133528"/>
                <a:chOff x="2311127" y="4384830"/>
                <a:chExt cx="5899308" cy="2133528"/>
              </a:xfrm>
            </p:grpSpPr>
            <p:grpSp>
              <p:nvGrpSpPr>
                <p:cNvPr id="277" name="그룹 276">
                  <a:extLst>
                    <a:ext uri="{FF2B5EF4-FFF2-40B4-BE49-F238E27FC236}">
                      <a16:creationId xmlns:a16="http://schemas.microsoft.com/office/drawing/2014/main" id="{6DA03F29-4F5C-4111-A142-C33E00736C2D}"/>
                    </a:ext>
                  </a:extLst>
                </p:cNvPr>
                <p:cNvGrpSpPr/>
                <p:nvPr/>
              </p:nvGrpSpPr>
              <p:grpSpPr>
                <a:xfrm>
                  <a:off x="2311127" y="4384830"/>
                  <a:ext cx="5899308" cy="2133528"/>
                  <a:chOff x="83337" y="1916480"/>
                  <a:chExt cx="5899308" cy="2133528"/>
                </a:xfrm>
              </p:grpSpPr>
              <p:grpSp>
                <p:nvGrpSpPr>
                  <p:cNvPr id="279" name="그룹 278">
                    <a:extLst>
                      <a:ext uri="{FF2B5EF4-FFF2-40B4-BE49-F238E27FC236}">
                        <a16:creationId xmlns:a16="http://schemas.microsoft.com/office/drawing/2014/main" id="{A65DF043-563C-4F88-9221-E1F72B96E156}"/>
                      </a:ext>
                    </a:extLst>
                  </p:cNvPr>
                  <p:cNvGrpSpPr/>
                  <p:nvPr/>
                </p:nvGrpSpPr>
                <p:grpSpPr>
                  <a:xfrm>
                    <a:off x="3065013" y="2270902"/>
                    <a:ext cx="681945" cy="1779106"/>
                    <a:chOff x="8825218" y="1813324"/>
                    <a:chExt cx="1125523" cy="2708341"/>
                  </a:xfrm>
                </p:grpSpPr>
                <p:cxnSp>
                  <p:nvCxnSpPr>
                    <p:cNvPr id="299" name="직선 연결선 298">
                      <a:extLst>
                        <a:ext uri="{FF2B5EF4-FFF2-40B4-BE49-F238E27FC236}">
                          <a16:creationId xmlns:a16="http://schemas.microsoft.com/office/drawing/2014/main" id="{96D64849-90B8-476B-BD8C-B435F0B30F5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25218" y="1870468"/>
                      <a:ext cx="0" cy="2651197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0" name="직선 연결선 299">
                      <a:extLst>
                        <a:ext uri="{FF2B5EF4-FFF2-40B4-BE49-F238E27FC236}">
                          <a16:creationId xmlns:a16="http://schemas.microsoft.com/office/drawing/2014/main" id="{190B1C30-39A7-4323-B63E-8612053A976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914205" y="1813324"/>
                      <a:ext cx="36536" cy="2708341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301" name="직선 연결선 300">
                      <a:extLst>
                        <a:ext uri="{FF2B5EF4-FFF2-40B4-BE49-F238E27FC236}">
                          <a16:creationId xmlns:a16="http://schemas.microsoft.com/office/drawing/2014/main" id="{5E7778AD-C903-49AE-98E2-2589F23DAB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825218" y="4521665"/>
                      <a:ext cx="1125523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80" name="TextBox 279">
                    <a:extLst>
                      <a:ext uri="{FF2B5EF4-FFF2-40B4-BE49-F238E27FC236}">
                        <a16:creationId xmlns:a16="http://schemas.microsoft.com/office/drawing/2014/main" id="{5C63D0F5-3806-47F0-992F-C0BCFC72A594}"/>
                      </a:ext>
                    </a:extLst>
                  </p:cNvPr>
                  <p:cNvSpPr txBox="1"/>
                  <p:nvPr/>
                </p:nvSpPr>
                <p:spPr>
                  <a:xfrm>
                    <a:off x="2745874" y="1916480"/>
                    <a:ext cx="2436060" cy="38938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buClr>
                        <a:srgbClr val="FFBF41"/>
                      </a:buClr>
                    </a:pPr>
                    <a:r>
                      <a:rPr lang="ko-KR" altLang="en-US" b="1" dirty="0">
                        <a:latin typeface="THE외계인설명서" panose="02020503020101020101" pitchFamily="18" charset="-127"/>
                        <a:ea typeface="THE외계인설명서" panose="02020503020101020101" pitchFamily="18" charset="-127"/>
                        <a:cs typeface="THE외계인설명서" panose="02020503020101020101" pitchFamily="18" charset="-127"/>
                      </a:rPr>
                      <a:t>연산자 스택</a:t>
                    </a:r>
                  </a:p>
                </p:txBody>
              </p:sp>
              <p:grpSp>
                <p:nvGrpSpPr>
                  <p:cNvPr id="281" name="그룹 280">
                    <a:extLst>
                      <a:ext uri="{FF2B5EF4-FFF2-40B4-BE49-F238E27FC236}">
                        <a16:creationId xmlns:a16="http://schemas.microsoft.com/office/drawing/2014/main" id="{4C038659-3680-42F1-BCFB-8902CFE28804}"/>
                      </a:ext>
                    </a:extLst>
                  </p:cNvPr>
                  <p:cNvGrpSpPr/>
                  <p:nvPr/>
                </p:nvGrpSpPr>
                <p:grpSpPr>
                  <a:xfrm>
                    <a:off x="83337" y="2776488"/>
                    <a:ext cx="2748911" cy="517713"/>
                    <a:chOff x="329986" y="2773001"/>
                    <a:chExt cx="2748911" cy="517713"/>
                  </a:xfrm>
                </p:grpSpPr>
                <p:grpSp>
                  <p:nvGrpSpPr>
                    <p:cNvPr id="291" name="그룹 290">
                      <a:extLst>
                        <a:ext uri="{FF2B5EF4-FFF2-40B4-BE49-F238E27FC236}">
                          <a16:creationId xmlns:a16="http://schemas.microsoft.com/office/drawing/2014/main" id="{89007C22-4C1B-49C9-916E-EAB631D446A2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329986" y="2780993"/>
                      <a:ext cx="1989063" cy="509721"/>
                      <a:chOff x="903514" y="2721390"/>
                      <a:chExt cx="2038130" cy="483475"/>
                    </a:xfrm>
                  </p:grpSpPr>
                  <p:sp>
                    <p:nvSpPr>
                      <p:cNvPr id="294" name="정육면체 293">
                        <a:extLst>
                          <a:ext uri="{FF2B5EF4-FFF2-40B4-BE49-F238E27FC236}">
                            <a16:creationId xmlns:a16="http://schemas.microsoft.com/office/drawing/2014/main" id="{7994D656-47B4-40FE-871C-250D5A9A8DAF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03514" y="2743200"/>
                        <a:ext cx="435403" cy="461665"/>
                      </a:xfrm>
                      <a:prstGeom prst="cub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b="1" dirty="0">
                            <a:solidFill>
                              <a:schemeClr val="tx1"/>
                            </a:solidFill>
                          </a:rPr>
                          <a:t>(</a:t>
                        </a:r>
                        <a:endParaRPr lang="ko-KR" altLang="en-US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95" name="정육면체 294">
                        <a:extLst>
                          <a:ext uri="{FF2B5EF4-FFF2-40B4-BE49-F238E27FC236}">
                            <a16:creationId xmlns:a16="http://schemas.microsoft.com/office/drawing/2014/main" id="{8CDC64F1-2021-4FA3-A1C0-6536E53D8943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306136" y="2732295"/>
                        <a:ext cx="435403" cy="461665"/>
                      </a:xfrm>
                      <a:prstGeom prst="cub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b="1" dirty="0">
                            <a:solidFill>
                              <a:schemeClr val="tx1"/>
                            </a:solidFill>
                          </a:rPr>
                          <a:t>a</a:t>
                        </a:r>
                        <a:endParaRPr lang="ko-KR" altLang="en-US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96" name="정육면체 295">
                        <a:extLst>
                          <a:ext uri="{FF2B5EF4-FFF2-40B4-BE49-F238E27FC236}">
                            <a16:creationId xmlns:a16="http://schemas.microsoft.com/office/drawing/2014/main" id="{B833FD96-B2BF-4700-B5F7-5843A2D91051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1722230" y="2732295"/>
                        <a:ext cx="435403" cy="461665"/>
                      </a:xfrm>
                      <a:prstGeom prst="cub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b="1" dirty="0">
                            <a:solidFill>
                              <a:schemeClr val="tx1"/>
                            </a:solidFill>
                          </a:rPr>
                          <a:t>+</a:t>
                        </a:r>
                        <a:endParaRPr lang="ko-KR" altLang="en-US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97" name="정육면체 296">
                        <a:extLst>
                          <a:ext uri="{FF2B5EF4-FFF2-40B4-BE49-F238E27FC236}">
                            <a16:creationId xmlns:a16="http://schemas.microsoft.com/office/drawing/2014/main" id="{7F6138A7-5E58-4EDC-876F-FE5718771A8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21181" y="2721390"/>
                        <a:ext cx="435403" cy="461665"/>
                      </a:xfrm>
                      <a:prstGeom prst="cube">
                        <a:avLst/>
                      </a:prstGeom>
                      <a:solidFill>
                        <a:schemeClr val="accent4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b="1" dirty="0">
                            <a:solidFill>
                              <a:schemeClr val="tx1"/>
                            </a:solidFill>
                          </a:rPr>
                          <a:t>b</a:t>
                        </a:r>
                        <a:endParaRPr lang="ko-KR" altLang="en-US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  <p:sp>
                    <p:nvSpPr>
                      <p:cNvPr id="298" name="정육면체 297">
                        <a:extLst>
                          <a:ext uri="{FF2B5EF4-FFF2-40B4-BE49-F238E27FC236}">
                            <a16:creationId xmlns:a16="http://schemas.microsoft.com/office/drawing/2014/main" id="{90CE26D4-551D-408F-9B32-645DF4DF62D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506241" y="2721390"/>
                        <a:ext cx="435403" cy="461665"/>
                      </a:xfrm>
                      <a:prstGeom prst="cube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>
                          <a:shade val="50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lang="en-US" altLang="ko-KR" b="1" dirty="0">
                            <a:solidFill>
                              <a:schemeClr val="tx1"/>
                            </a:solidFill>
                          </a:rPr>
                          <a:t>)</a:t>
                        </a:r>
                        <a:endParaRPr lang="ko-KR" altLang="en-US" b="1" dirty="0">
                          <a:solidFill>
                            <a:schemeClr val="tx1"/>
                          </a:solidFill>
                        </a:endParaRPr>
                      </a:p>
                    </p:txBody>
                  </p:sp>
                </p:grpSp>
                <p:sp>
                  <p:nvSpPr>
                    <p:cNvPr id="292" name="정육면체 291">
                      <a:extLst>
                        <a:ext uri="{FF2B5EF4-FFF2-40B4-BE49-F238E27FC236}">
                          <a16:creationId xmlns:a16="http://schemas.microsoft.com/office/drawing/2014/main" id="{23F9E560-5CAD-41A7-83FA-8C045A5C3D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83474" y="2773002"/>
                      <a:ext cx="424921" cy="486727"/>
                    </a:xfrm>
                    <a:prstGeom prst="cub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*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93" name="정육면체 292">
                      <a:extLst>
                        <a:ext uri="{FF2B5EF4-FFF2-40B4-BE49-F238E27FC236}">
                          <a16:creationId xmlns:a16="http://schemas.microsoft.com/office/drawing/2014/main" id="{435616A5-0981-4971-BC59-62CAEDDFA8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53976" y="2773001"/>
                      <a:ext cx="424921" cy="486727"/>
                    </a:xfrm>
                    <a:prstGeom prst="cub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grpSp>
                <p:nvGrpSpPr>
                  <p:cNvPr id="283" name="그룹 282">
                    <a:extLst>
                      <a:ext uri="{FF2B5EF4-FFF2-40B4-BE49-F238E27FC236}">
                        <a16:creationId xmlns:a16="http://schemas.microsoft.com/office/drawing/2014/main" id="{051826A4-138E-4C14-B926-5283B80CDD67}"/>
                      </a:ext>
                    </a:extLst>
                  </p:cNvPr>
                  <p:cNvGrpSpPr/>
                  <p:nvPr/>
                </p:nvGrpSpPr>
                <p:grpSpPr>
                  <a:xfrm>
                    <a:off x="3993582" y="2771254"/>
                    <a:ext cx="1989063" cy="509721"/>
                    <a:chOff x="949700" y="2743199"/>
                    <a:chExt cx="2038130" cy="483475"/>
                  </a:xfrm>
                  <a:solidFill>
                    <a:schemeClr val="bg1"/>
                  </a:solidFill>
                </p:grpSpPr>
                <p:sp>
                  <p:nvSpPr>
                    <p:cNvPr id="286" name="정육면체 285">
                      <a:extLst>
                        <a:ext uri="{FF2B5EF4-FFF2-40B4-BE49-F238E27FC236}">
                          <a16:creationId xmlns:a16="http://schemas.microsoft.com/office/drawing/2014/main" id="{AF92629B-4EDB-4631-BB49-FACB7B6C29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49700" y="2765009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87" name="정육면체 286">
                      <a:extLst>
                        <a:ext uri="{FF2B5EF4-FFF2-40B4-BE49-F238E27FC236}">
                          <a16:creationId xmlns:a16="http://schemas.microsoft.com/office/drawing/2014/main" id="{5A0169A4-3278-4F30-BAF6-8ADDA941A7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52322" y="2754104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288" name="정육면체 287">
                      <a:extLst>
                        <a:ext uri="{FF2B5EF4-FFF2-40B4-BE49-F238E27FC236}">
                          <a16:creationId xmlns:a16="http://schemas.microsoft.com/office/drawing/2014/main" id="{1E859036-AC12-407A-B4E3-A84486B3D6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68416" y="2754104"/>
                      <a:ext cx="435403" cy="461665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89" name="정육면체 288">
                      <a:extLst>
                        <a:ext uri="{FF2B5EF4-FFF2-40B4-BE49-F238E27FC236}">
                          <a16:creationId xmlns:a16="http://schemas.microsoft.com/office/drawing/2014/main" id="{A604517A-4D42-416B-9C0C-68EF5F65CF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67367" y="2743199"/>
                      <a:ext cx="435403" cy="461665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  <p:sp>
                  <p:nvSpPr>
                    <p:cNvPr id="290" name="정육면체 289">
                      <a:extLst>
                        <a:ext uri="{FF2B5EF4-FFF2-40B4-BE49-F238E27FC236}">
                          <a16:creationId xmlns:a16="http://schemas.microsoft.com/office/drawing/2014/main" id="{08A2D234-2F53-417F-91D6-AC7F855C33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52427" y="2743199"/>
                      <a:ext cx="435403" cy="461665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/>
                    </a:p>
                  </p:txBody>
                </p:sp>
              </p:grpSp>
            </p:grpSp>
            <p:sp>
              <p:nvSpPr>
                <p:cNvPr id="278" name="정육면체 277">
                  <a:extLst>
                    <a:ext uri="{FF2B5EF4-FFF2-40B4-BE49-F238E27FC236}">
                      <a16:creationId xmlns:a16="http://schemas.microsoft.com/office/drawing/2014/main" id="{F05A37CE-F735-4EE2-8A16-42BC1876305E}"/>
                    </a:ext>
                  </a:extLst>
                </p:cNvPr>
                <p:cNvSpPr/>
                <p:nvPr/>
              </p:nvSpPr>
              <p:spPr>
                <a:xfrm>
                  <a:off x="5421314" y="5885613"/>
                  <a:ext cx="424921" cy="486727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(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76" name="정육면체 275">
                <a:extLst>
                  <a:ext uri="{FF2B5EF4-FFF2-40B4-BE49-F238E27FC236}">
                    <a16:creationId xmlns:a16="http://schemas.microsoft.com/office/drawing/2014/main" id="{B9E510AE-60AC-44C0-8202-ACCC53529BF5}"/>
                  </a:ext>
                </a:extLst>
              </p:cNvPr>
              <p:cNvSpPr/>
              <p:nvPr/>
            </p:nvSpPr>
            <p:spPr>
              <a:xfrm>
                <a:off x="11470387" y="2862818"/>
                <a:ext cx="424921" cy="486727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+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09" name="직선 화살표 연결선 408">
              <a:extLst>
                <a:ext uri="{FF2B5EF4-FFF2-40B4-BE49-F238E27FC236}">
                  <a16:creationId xmlns:a16="http://schemas.microsoft.com/office/drawing/2014/main" id="{FB4A19F5-4FE5-43DE-8232-24ED02D2C3E2}"/>
                </a:ext>
              </a:extLst>
            </p:cNvPr>
            <p:cNvCxnSpPr>
              <a:cxnSpLocks/>
            </p:cNvCxnSpPr>
            <p:nvPr/>
          </p:nvCxnSpPr>
          <p:spPr>
            <a:xfrm>
              <a:off x="11578794" y="1680083"/>
              <a:ext cx="0" cy="250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5C1AA87-3CCD-4F1B-BAEE-785C5922580E}"/>
              </a:ext>
            </a:extLst>
          </p:cNvPr>
          <p:cNvGrpSpPr/>
          <p:nvPr/>
        </p:nvGrpSpPr>
        <p:grpSpPr>
          <a:xfrm>
            <a:off x="2546167" y="4338830"/>
            <a:ext cx="5899308" cy="2133528"/>
            <a:chOff x="11446467" y="2852841"/>
            <a:chExt cx="5899308" cy="2133528"/>
          </a:xfrm>
        </p:grpSpPr>
        <p:grpSp>
          <p:nvGrpSpPr>
            <p:cNvPr id="305" name="그룹 304">
              <a:extLst>
                <a:ext uri="{FF2B5EF4-FFF2-40B4-BE49-F238E27FC236}">
                  <a16:creationId xmlns:a16="http://schemas.microsoft.com/office/drawing/2014/main" id="{6A60CE46-33FD-4384-94DF-1BEF0532962F}"/>
                </a:ext>
              </a:extLst>
            </p:cNvPr>
            <p:cNvGrpSpPr/>
            <p:nvPr/>
          </p:nvGrpSpPr>
          <p:grpSpPr>
            <a:xfrm>
              <a:off x="11446467" y="2852841"/>
              <a:ext cx="5899308" cy="2133528"/>
              <a:chOff x="83337" y="1916480"/>
              <a:chExt cx="5899308" cy="2133528"/>
            </a:xfrm>
          </p:grpSpPr>
          <p:grpSp>
            <p:nvGrpSpPr>
              <p:cNvPr id="307" name="그룹 306">
                <a:extLst>
                  <a:ext uri="{FF2B5EF4-FFF2-40B4-BE49-F238E27FC236}">
                    <a16:creationId xmlns:a16="http://schemas.microsoft.com/office/drawing/2014/main" id="{18DDD81A-663D-4846-B9E2-3C5F325C87B7}"/>
                  </a:ext>
                </a:extLst>
              </p:cNvPr>
              <p:cNvGrpSpPr/>
              <p:nvPr/>
            </p:nvGrpSpPr>
            <p:grpSpPr>
              <a:xfrm>
                <a:off x="3065013" y="2270902"/>
                <a:ext cx="681945" cy="1779106"/>
                <a:chOff x="8825218" y="1813324"/>
                <a:chExt cx="1125523" cy="2708341"/>
              </a:xfrm>
            </p:grpSpPr>
            <p:cxnSp>
              <p:nvCxnSpPr>
                <p:cNvPr id="327" name="직선 연결선 326">
                  <a:extLst>
                    <a:ext uri="{FF2B5EF4-FFF2-40B4-BE49-F238E27FC236}">
                      <a16:creationId xmlns:a16="http://schemas.microsoft.com/office/drawing/2014/main" id="{0F089693-31B9-4A33-B31D-9AE9DB5D60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25218" y="1870468"/>
                  <a:ext cx="0" cy="2651197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8" name="직선 연결선 327">
                  <a:extLst>
                    <a:ext uri="{FF2B5EF4-FFF2-40B4-BE49-F238E27FC236}">
                      <a16:creationId xmlns:a16="http://schemas.microsoft.com/office/drawing/2014/main" id="{DDBEE1ED-8635-472E-B99D-FE047A3440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14205" y="1813324"/>
                  <a:ext cx="36536" cy="2708341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9" name="직선 연결선 328">
                  <a:extLst>
                    <a:ext uri="{FF2B5EF4-FFF2-40B4-BE49-F238E27FC236}">
                      <a16:creationId xmlns:a16="http://schemas.microsoft.com/office/drawing/2014/main" id="{EE15A41C-94E7-4CC0-AEBB-463AFFCA841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25218" y="4521665"/>
                  <a:ext cx="11255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08" name="TextBox 307">
                <a:extLst>
                  <a:ext uri="{FF2B5EF4-FFF2-40B4-BE49-F238E27FC236}">
                    <a16:creationId xmlns:a16="http://schemas.microsoft.com/office/drawing/2014/main" id="{034BAEF5-6AC7-41EC-8F2C-4A0899C0ACDA}"/>
                  </a:ext>
                </a:extLst>
              </p:cNvPr>
              <p:cNvSpPr txBox="1"/>
              <p:nvPr/>
            </p:nvSpPr>
            <p:spPr>
              <a:xfrm>
                <a:off x="2745874" y="1916480"/>
                <a:ext cx="2436060" cy="3893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buClr>
                    <a:srgbClr val="FFBF41"/>
                  </a:buClr>
                </a:pPr>
                <a:r>
                  <a:rPr lang="ko-KR" altLang="en-US" b="1" dirty="0">
                    <a:latin typeface="THE외계인설명서" panose="02020503020101020101" pitchFamily="18" charset="-127"/>
                    <a:ea typeface="THE외계인설명서" panose="02020503020101020101" pitchFamily="18" charset="-127"/>
                    <a:cs typeface="THE외계인설명서" panose="02020503020101020101" pitchFamily="18" charset="-127"/>
                  </a:rPr>
                  <a:t>연산자 스택</a:t>
                </a:r>
              </a:p>
            </p:txBody>
          </p:sp>
          <p:grpSp>
            <p:nvGrpSpPr>
              <p:cNvPr id="309" name="그룹 308">
                <a:extLst>
                  <a:ext uri="{FF2B5EF4-FFF2-40B4-BE49-F238E27FC236}">
                    <a16:creationId xmlns:a16="http://schemas.microsoft.com/office/drawing/2014/main" id="{19FDE553-3FB8-4295-9125-428C604A3E0E}"/>
                  </a:ext>
                </a:extLst>
              </p:cNvPr>
              <p:cNvGrpSpPr/>
              <p:nvPr/>
            </p:nvGrpSpPr>
            <p:grpSpPr>
              <a:xfrm>
                <a:off x="83337" y="2776488"/>
                <a:ext cx="2748911" cy="517713"/>
                <a:chOff x="329986" y="2773001"/>
                <a:chExt cx="2748911" cy="517713"/>
              </a:xfrm>
            </p:grpSpPr>
            <p:grpSp>
              <p:nvGrpSpPr>
                <p:cNvPr id="319" name="그룹 318">
                  <a:extLst>
                    <a:ext uri="{FF2B5EF4-FFF2-40B4-BE49-F238E27FC236}">
                      <a16:creationId xmlns:a16="http://schemas.microsoft.com/office/drawing/2014/main" id="{D01DBFE4-3E9C-453A-A577-D3319C5D8AB2}"/>
                    </a:ext>
                  </a:extLst>
                </p:cNvPr>
                <p:cNvGrpSpPr/>
                <p:nvPr/>
              </p:nvGrpSpPr>
              <p:grpSpPr>
                <a:xfrm>
                  <a:off x="329986" y="2780993"/>
                  <a:ext cx="1989063" cy="509721"/>
                  <a:chOff x="903514" y="2721390"/>
                  <a:chExt cx="2038130" cy="483475"/>
                </a:xfrm>
              </p:grpSpPr>
              <p:sp>
                <p:nvSpPr>
                  <p:cNvPr id="322" name="정육면체 321">
                    <a:extLst>
                      <a:ext uri="{FF2B5EF4-FFF2-40B4-BE49-F238E27FC236}">
                        <a16:creationId xmlns:a16="http://schemas.microsoft.com/office/drawing/2014/main" id="{E6395226-2D14-41FE-82DC-985876FC3800}"/>
                      </a:ext>
                    </a:extLst>
                  </p:cNvPr>
                  <p:cNvSpPr/>
                  <p:nvPr/>
                </p:nvSpPr>
                <p:spPr>
                  <a:xfrm>
                    <a:off x="903514" y="2743200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(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3" name="정육면체 322">
                    <a:extLst>
                      <a:ext uri="{FF2B5EF4-FFF2-40B4-BE49-F238E27FC236}">
                        <a16:creationId xmlns:a16="http://schemas.microsoft.com/office/drawing/2014/main" id="{F8E47C2A-C6B3-4E11-9C1E-0D1ED5DA8623}"/>
                      </a:ext>
                    </a:extLst>
                  </p:cNvPr>
                  <p:cNvSpPr/>
                  <p:nvPr/>
                </p:nvSpPr>
                <p:spPr>
                  <a:xfrm>
                    <a:off x="1306136" y="2732295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a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4" name="정육면체 323">
                    <a:extLst>
                      <a:ext uri="{FF2B5EF4-FFF2-40B4-BE49-F238E27FC236}">
                        <a16:creationId xmlns:a16="http://schemas.microsoft.com/office/drawing/2014/main" id="{DC3F0E2A-B149-4766-A551-EDA1F4EE2827}"/>
                      </a:ext>
                    </a:extLst>
                  </p:cNvPr>
                  <p:cNvSpPr/>
                  <p:nvPr/>
                </p:nvSpPr>
                <p:spPr>
                  <a:xfrm>
                    <a:off x="1722230" y="2732295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+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5" name="정육면체 324">
                    <a:extLst>
                      <a:ext uri="{FF2B5EF4-FFF2-40B4-BE49-F238E27FC236}">
                        <a16:creationId xmlns:a16="http://schemas.microsoft.com/office/drawing/2014/main" id="{98C6EC35-0A2E-4D51-A9A2-1D6B6E940F85}"/>
                      </a:ext>
                    </a:extLst>
                  </p:cNvPr>
                  <p:cNvSpPr/>
                  <p:nvPr/>
                </p:nvSpPr>
                <p:spPr>
                  <a:xfrm>
                    <a:off x="2121181" y="2721390"/>
                    <a:ext cx="435403" cy="461665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b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26" name="정육면체 325">
                    <a:extLst>
                      <a:ext uri="{FF2B5EF4-FFF2-40B4-BE49-F238E27FC236}">
                        <a16:creationId xmlns:a16="http://schemas.microsoft.com/office/drawing/2014/main" id="{27378684-8914-444D-9EBA-EC9DAA910EEE}"/>
                      </a:ext>
                    </a:extLst>
                  </p:cNvPr>
                  <p:cNvSpPr/>
                  <p:nvPr/>
                </p:nvSpPr>
                <p:spPr>
                  <a:xfrm>
                    <a:off x="2506241" y="2721390"/>
                    <a:ext cx="435403" cy="461665"/>
                  </a:xfrm>
                  <a:prstGeom prst="cub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)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320" name="정육면체 319">
                  <a:extLst>
                    <a:ext uri="{FF2B5EF4-FFF2-40B4-BE49-F238E27FC236}">
                      <a16:creationId xmlns:a16="http://schemas.microsoft.com/office/drawing/2014/main" id="{BCFCF885-E373-4548-B725-C62AB6CA9403}"/>
                    </a:ext>
                  </a:extLst>
                </p:cNvPr>
                <p:cNvSpPr/>
                <p:nvPr/>
              </p:nvSpPr>
              <p:spPr>
                <a:xfrm>
                  <a:off x="2283474" y="2773002"/>
                  <a:ext cx="424921" cy="486727"/>
                </a:xfrm>
                <a:prstGeom prst="cub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*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21" name="정육면체 320">
                  <a:extLst>
                    <a:ext uri="{FF2B5EF4-FFF2-40B4-BE49-F238E27FC236}">
                      <a16:creationId xmlns:a16="http://schemas.microsoft.com/office/drawing/2014/main" id="{2A554664-6C82-43F5-946A-566C3979ABEB}"/>
                    </a:ext>
                  </a:extLst>
                </p:cNvPr>
                <p:cNvSpPr/>
                <p:nvPr/>
              </p:nvSpPr>
              <p:spPr>
                <a:xfrm>
                  <a:off x="2653976" y="2773001"/>
                  <a:ext cx="424921" cy="486727"/>
                </a:xfrm>
                <a:prstGeom prst="cub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c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311" name="그룹 310">
                <a:extLst>
                  <a:ext uri="{FF2B5EF4-FFF2-40B4-BE49-F238E27FC236}">
                    <a16:creationId xmlns:a16="http://schemas.microsoft.com/office/drawing/2014/main" id="{6D9A6A31-27E9-46F0-955A-8B7787DEB96A}"/>
                  </a:ext>
                </a:extLst>
              </p:cNvPr>
              <p:cNvGrpSpPr/>
              <p:nvPr/>
            </p:nvGrpSpPr>
            <p:grpSpPr>
              <a:xfrm>
                <a:off x="3993582" y="2771254"/>
                <a:ext cx="1989063" cy="509721"/>
                <a:chOff x="949700" y="2743199"/>
                <a:chExt cx="2038130" cy="483475"/>
              </a:xfrm>
              <a:solidFill>
                <a:schemeClr val="bg1"/>
              </a:solidFill>
            </p:grpSpPr>
            <p:sp>
              <p:nvSpPr>
                <p:cNvPr id="314" name="정육면체 313">
                  <a:extLst>
                    <a:ext uri="{FF2B5EF4-FFF2-40B4-BE49-F238E27FC236}">
                      <a16:creationId xmlns:a16="http://schemas.microsoft.com/office/drawing/2014/main" id="{7D0D8805-F1DA-475C-BFD8-B108E380CF3B}"/>
                    </a:ext>
                  </a:extLst>
                </p:cNvPr>
                <p:cNvSpPr/>
                <p:nvPr/>
              </p:nvSpPr>
              <p:spPr>
                <a:xfrm>
                  <a:off x="949700" y="2765009"/>
                  <a:ext cx="435403" cy="461665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a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5" name="정육면체 314">
                  <a:extLst>
                    <a:ext uri="{FF2B5EF4-FFF2-40B4-BE49-F238E27FC236}">
                      <a16:creationId xmlns:a16="http://schemas.microsoft.com/office/drawing/2014/main" id="{04C2AC26-DB5F-4DCF-91F8-317F61D216C3}"/>
                    </a:ext>
                  </a:extLst>
                </p:cNvPr>
                <p:cNvSpPr/>
                <p:nvPr/>
              </p:nvSpPr>
              <p:spPr>
                <a:xfrm>
                  <a:off x="1352322" y="2754104"/>
                  <a:ext cx="435403" cy="461665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b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6" name="정육면체 315">
                  <a:extLst>
                    <a:ext uri="{FF2B5EF4-FFF2-40B4-BE49-F238E27FC236}">
                      <a16:creationId xmlns:a16="http://schemas.microsoft.com/office/drawing/2014/main" id="{4FC5D55B-F969-4F32-986B-2351080A279B}"/>
                    </a:ext>
                  </a:extLst>
                </p:cNvPr>
                <p:cNvSpPr/>
                <p:nvPr/>
              </p:nvSpPr>
              <p:spPr>
                <a:xfrm>
                  <a:off x="1768416" y="2754104"/>
                  <a:ext cx="435403" cy="461665"/>
                </a:xfrm>
                <a:prstGeom prst="cube">
                  <a:avLst/>
                </a:prstGeom>
                <a:solidFill>
                  <a:schemeClr val="accent4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+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17" name="정육면체 316">
                  <a:extLst>
                    <a:ext uri="{FF2B5EF4-FFF2-40B4-BE49-F238E27FC236}">
                      <a16:creationId xmlns:a16="http://schemas.microsoft.com/office/drawing/2014/main" id="{5BF84881-EA1C-4BD5-BD4A-7CA1A48CC858}"/>
                    </a:ext>
                  </a:extLst>
                </p:cNvPr>
                <p:cNvSpPr/>
                <p:nvPr/>
              </p:nvSpPr>
              <p:spPr>
                <a:xfrm>
                  <a:off x="2167367" y="2743199"/>
                  <a:ext cx="435403" cy="461665"/>
                </a:xfrm>
                <a:prstGeom prst="cub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18" name="정육면체 317">
                  <a:extLst>
                    <a:ext uri="{FF2B5EF4-FFF2-40B4-BE49-F238E27FC236}">
                      <a16:creationId xmlns:a16="http://schemas.microsoft.com/office/drawing/2014/main" id="{0AB80F1F-6DCE-414C-B759-5961E88BF798}"/>
                    </a:ext>
                  </a:extLst>
                </p:cNvPr>
                <p:cNvSpPr/>
                <p:nvPr/>
              </p:nvSpPr>
              <p:spPr>
                <a:xfrm>
                  <a:off x="2552427" y="2743199"/>
                  <a:ext cx="435403" cy="461665"/>
                </a:xfrm>
                <a:prstGeom prst="cub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</p:grpSp>
        <p:cxnSp>
          <p:nvCxnSpPr>
            <p:cNvPr id="410" name="직선 화살표 연결선 409">
              <a:extLst>
                <a:ext uri="{FF2B5EF4-FFF2-40B4-BE49-F238E27FC236}">
                  <a16:creationId xmlns:a16="http://schemas.microsoft.com/office/drawing/2014/main" id="{8CFA18A8-18C7-4696-825C-77E5235E2ABF}"/>
                </a:ext>
              </a:extLst>
            </p:cNvPr>
            <p:cNvCxnSpPr>
              <a:cxnSpLocks/>
            </p:cNvCxnSpPr>
            <p:nvPr/>
          </p:nvCxnSpPr>
          <p:spPr>
            <a:xfrm>
              <a:off x="13255653" y="3401322"/>
              <a:ext cx="0" cy="250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5436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9B262B-F9E8-4AB2-A5FD-BF123F96EA31}"/>
              </a:ext>
            </a:extLst>
          </p:cNvPr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</a:t>
            </a:r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3B8A185F-2DFB-499A-A2A2-CE698ECEEE8C}"/>
              </a:ext>
            </a:extLst>
          </p:cNvPr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58F43-4B2B-4867-8028-B987DCF827F8}"/>
              </a:ext>
            </a:extLst>
          </p:cNvPr>
          <p:cNvSpPr txBox="1"/>
          <p:nvPr/>
        </p:nvSpPr>
        <p:spPr>
          <a:xfrm>
            <a:off x="812308" y="926395"/>
            <a:ext cx="606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괄호가 있는 경우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37508859-58D5-4F37-96DC-2B640AD2603F}"/>
              </a:ext>
            </a:extLst>
          </p:cNvPr>
          <p:cNvGrpSpPr/>
          <p:nvPr/>
        </p:nvGrpSpPr>
        <p:grpSpPr>
          <a:xfrm>
            <a:off x="2784774" y="1247691"/>
            <a:ext cx="5899308" cy="2133528"/>
            <a:chOff x="10226485" y="4460125"/>
            <a:chExt cx="5899308" cy="2133528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93D1F0B4-E597-4401-B609-920AF6887063}"/>
                </a:ext>
              </a:extLst>
            </p:cNvPr>
            <p:cNvGrpSpPr/>
            <p:nvPr/>
          </p:nvGrpSpPr>
          <p:grpSpPr>
            <a:xfrm>
              <a:off x="10226485" y="4460125"/>
              <a:ext cx="5899308" cy="2133528"/>
              <a:chOff x="10235417" y="4689444"/>
              <a:chExt cx="5899308" cy="2133528"/>
            </a:xfrm>
          </p:grpSpPr>
          <p:grpSp>
            <p:nvGrpSpPr>
              <p:cNvPr id="330" name="그룹 329">
                <a:extLst>
                  <a:ext uri="{FF2B5EF4-FFF2-40B4-BE49-F238E27FC236}">
                    <a16:creationId xmlns:a16="http://schemas.microsoft.com/office/drawing/2014/main" id="{A5FC6961-D7EE-44DD-8E2E-CCA8BA402CFA}"/>
                  </a:ext>
                </a:extLst>
              </p:cNvPr>
              <p:cNvGrpSpPr/>
              <p:nvPr/>
            </p:nvGrpSpPr>
            <p:grpSpPr>
              <a:xfrm>
                <a:off x="10235417" y="4689444"/>
                <a:ext cx="5899308" cy="2133528"/>
                <a:chOff x="83337" y="1916480"/>
                <a:chExt cx="5899308" cy="2133528"/>
              </a:xfrm>
            </p:grpSpPr>
            <p:grpSp>
              <p:nvGrpSpPr>
                <p:cNvPr id="331" name="그룹 330">
                  <a:extLst>
                    <a:ext uri="{FF2B5EF4-FFF2-40B4-BE49-F238E27FC236}">
                      <a16:creationId xmlns:a16="http://schemas.microsoft.com/office/drawing/2014/main" id="{9D00D6EB-9811-4C8E-8713-B92709377F6D}"/>
                    </a:ext>
                  </a:extLst>
                </p:cNvPr>
                <p:cNvGrpSpPr/>
                <p:nvPr/>
              </p:nvGrpSpPr>
              <p:grpSpPr>
                <a:xfrm>
                  <a:off x="3065013" y="2270902"/>
                  <a:ext cx="681945" cy="1779106"/>
                  <a:chOff x="8825218" y="1813324"/>
                  <a:chExt cx="1125523" cy="2708341"/>
                </a:xfrm>
              </p:grpSpPr>
              <p:cxnSp>
                <p:nvCxnSpPr>
                  <p:cNvPr id="351" name="직선 연결선 350">
                    <a:extLst>
                      <a:ext uri="{FF2B5EF4-FFF2-40B4-BE49-F238E27FC236}">
                        <a16:creationId xmlns:a16="http://schemas.microsoft.com/office/drawing/2014/main" id="{C589C8E8-0EB7-4BC0-9DB4-9F31D586A4D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25218" y="1870468"/>
                    <a:ext cx="0" cy="265119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직선 연결선 351">
                    <a:extLst>
                      <a:ext uri="{FF2B5EF4-FFF2-40B4-BE49-F238E27FC236}">
                        <a16:creationId xmlns:a16="http://schemas.microsoft.com/office/drawing/2014/main" id="{1E75EE3E-EFDC-449B-9361-D602A074537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14205" y="1813324"/>
                    <a:ext cx="36536" cy="270834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3" name="직선 연결선 352">
                    <a:extLst>
                      <a:ext uri="{FF2B5EF4-FFF2-40B4-BE49-F238E27FC236}">
                        <a16:creationId xmlns:a16="http://schemas.microsoft.com/office/drawing/2014/main" id="{FC8A615C-FF80-4993-B3CE-5580E1D8B4F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25218" y="4521665"/>
                    <a:ext cx="112552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32" name="TextBox 331">
                  <a:extLst>
                    <a:ext uri="{FF2B5EF4-FFF2-40B4-BE49-F238E27FC236}">
                      <a16:creationId xmlns:a16="http://schemas.microsoft.com/office/drawing/2014/main" id="{ADF3E297-31B5-47E5-B795-F438A14BCE9B}"/>
                    </a:ext>
                  </a:extLst>
                </p:cNvPr>
                <p:cNvSpPr txBox="1"/>
                <p:nvPr/>
              </p:nvSpPr>
              <p:spPr>
                <a:xfrm>
                  <a:off x="2745874" y="1916480"/>
                  <a:ext cx="2436060" cy="389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Clr>
                      <a:srgbClr val="FFBF41"/>
                    </a:buClr>
                  </a:pPr>
                  <a:r>
                    <a:rPr lang="ko-KR" altLang="en-US" b="1" dirty="0">
                      <a:latin typeface="THE외계인설명서" panose="02020503020101020101" pitchFamily="18" charset="-127"/>
                      <a:ea typeface="THE외계인설명서" panose="02020503020101020101" pitchFamily="18" charset="-127"/>
                      <a:cs typeface="THE외계인설명서" panose="02020503020101020101" pitchFamily="18" charset="-127"/>
                    </a:rPr>
                    <a:t>연산자 스택</a:t>
                  </a:r>
                </a:p>
              </p:txBody>
            </p:sp>
            <p:grpSp>
              <p:nvGrpSpPr>
                <p:cNvPr id="333" name="그룹 332">
                  <a:extLst>
                    <a:ext uri="{FF2B5EF4-FFF2-40B4-BE49-F238E27FC236}">
                      <a16:creationId xmlns:a16="http://schemas.microsoft.com/office/drawing/2014/main" id="{B37CA835-5105-47E3-8E6B-DF31A9735FCD}"/>
                    </a:ext>
                  </a:extLst>
                </p:cNvPr>
                <p:cNvGrpSpPr/>
                <p:nvPr/>
              </p:nvGrpSpPr>
              <p:grpSpPr>
                <a:xfrm>
                  <a:off x="83337" y="2776488"/>
                  <a:ext cx="2748911" cy="517713"/>
                  <a:chOff x="329986" y="2773001"/>
                  <a:chExt cx="2748911" cy="517713"/>
                </a:xfrm>
              </p:grpSpPr>
              <p:grpSp>
                <p:nvGrpSpPr>
                  <p:cNvPr id="343" name="그룹 342">
                    <a:extLst>
                      <a:ext uri="{FF2B5EF4-FFF2-40B4-BE49-F238E27FC236}">
                        <a16:creationId xmlns:a16="http://schemas.microsoft.com/office/drawing/2014/main" id="{80B7D618-426D-4A6B-91C5-A1E7149B41AE}"/>
                      </a:ext>
                    </a:extLst>
                  </p:cNvPr>
                  <p:cNvGrpSpPr/>
                  <p:nvPr/>
                </p:nvGrpSpPr>
                <p:grpSpPr>
                  <a:xfrm>
                    <a:off x="329986" y="2780993"/>
                    <a:ext cx="1989063" cy="509721"/>
                    <a:chOff x="903514" y="2721390"/>
                    <a:chExt cx="2038130" cy="483475"/>
                  </a:xfrm>
                </p:grpSpPr>
                <p:sp>
                  <p:nvSpPr>
                    <p:cNvPr id="346" name="정육면체 345">
                      <a:extLst>
                        <a:ext uri="{FF2B5EF4-FFF2-40B4-BE49-F238E27FC236}">
                          <a16:creationId xmlns:a16="http://schemas.microsoft.com/office/drawing/2014/main" id="{F0C92C9E-853F-4C06-A100-F1C8D0902F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3514" y="2743200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47" name="정육면체 346">
                      <a:extLst>
                        <a:ext uri="{FF2B5EF4-FFF2-40B4-BE49-F238E27FC236}">
                          <a16:creationId xmlns:a16="http://schemas.microsoft.com/office/drawing/2014/main" id="{BA233C9A-1339-45E1-896C-24ACC1A1BC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6136" y="2732295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48" name="정육면체 347">
                      <a:extLst>
                        <a:ext uri="{FF2B5EF4-FFF2-40B4-BE49-F238E27FC236}">
                          <a16:creationId xmlns:a16="http://schemas.microsoft.com/office/drawing/2014/main" id="{C8C311AE-ACA8-4DC8-8AF6-5D1066A8EF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22230" y="2732295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49" name="정육면체 348">
                      <a:extLst>
                        <a:ext uri="{FF2B5EF4-FFF2-40B4-BE49-F238E27FC236}">
                          <a16:creationId xmlns:a16="http://schemas.microsoft.com/office/drawing/2014/main" id="{7EF1E9E6-447D-468D-8B53-397460DD5C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1181" y="2721390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50" name="정육면체 349">
                      <a:extLst>
                        <a:ext uri="{FF2B5EF4-FFF2-40B4-BE49-F238E27FC236}">
                          <a16:creationId xmlns:a16="http://schemas.microsoft.com/office/drawing/2014/main" id="{C7EFCA9F-07E3-4B7E-A151-F5568081CB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6241" y="2721390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44" name="정육면체 343">
                    <a:extLst>
                      <a:ext uri="{FF2B5EF4-FFF2-40B4-BE49-F238E27FC236}">
                        <a16:creationId xmlns:a16="http://schemas.microsoft.com/office/drawing/2014/main" id="{52D37B1F-7330-4061-8CEF-988A7E85054F}"/>
                      </a:ext>
                    </a:extLst>
                  </p:cNvPr>
                  <p:cNvSpPr/>
                  <p:nvPr/>
                </p:nvSpPr>
                <p:spPr>
                  <a:xfrm>
                    <a:off x="2283474" y="2773002"/>
                    <a:ext cx="424921" cy="486727"/>
                  </a:xfrm>
                  <a:prstGeom prst="cub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*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5" name="정육면체 344">
                    <a:extLst>
                      <a:ext uri="{FF2B5EF4-FFF2-40B4-BE49-F238E27FC236}">
                        <a16:creationId xmlns:a16="http://schemas.microsoft.com/office/drawing/2014/main" id="{E6672CBD-B772-4C87-AAE4-A265B512EE74}"/>
                      </a:ext>
                    </a:extLst>
                  </p:cNvPr>
                  <p:cNvSpPr/>
                  <p:nvPr/>
                </p:nvSpPr>
                <p:spPr>
                  <a:xfrm>
                    <a:off x="2653976" y="2773001"/>
                    <a:ext cx="424921" cy="486727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c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35" name="그룹 334">
                  <a:extLst>
                    <a:ext uri="{FF2B5EF4-FFF2-40B4-BE49-F238E27FC236}">
                      <a16:creationId xmlns:a16="http://schemas.microsoft.com/office/drawing/2014/main" id="{89CF91A0-EC30-437F-B6F6-919BF59CB70B}"/>
                    </a:ext>
                  </a:extLst>
                </p:cNvPr>
                <p:cNvGrpSpPr/>
                <p:nvPr/>
              </p:nvGrpSpPr>
              <p:grpSpPr>
                <a:xfrm>
                  <a:off x="3993582" y="2771254"/>
                  <a:ext cx="1989063" cy="509721"/>
                  <a:chOff x="949700" y="2743199"/>
                  <a:chExt cx="2038130" cy="483475"/>
                </a:xfrm>
                <a:solidFill>
                  <a:schemeClr val="bg1"/>
                </a:solidFill>
              </p:grpSpPr>
              <p:sp>
                <p:nvSpPr>
                  <p:cNvPr id="338" name="정육면체 337">
                    <a:extLst>
                      <a:ext uri="{FF2B5EF4-FFF2-40B4-BE49-F238E27FC236}">
                        <a16:creationId xmlns:a16="http://schemas.microsoft.com/office/drawing/2014/main" id="{8181A149-C164-459D-A24F-D614659D582A}"/>
                      </a:ext>
                    </a:extLst>
                  </p:cNvPr>
                  <p:cNvSpPr/>
                  <p:nvPr/>
                </p:nvSpPr>
                <p:spPr>
                  <a:xfrm>
                    <a:off x="949700" y="2765009"/>
                    <a:ext cx="435403" cy="461665"/>
                  </a:xfrm>
                  <a:prstGeom prst="cub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a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39" name="정육면체 338">
                    <a:extLst>
                      <a:ext uri="{FF2B5EF4-FFF2-40B4-BE49-F238E27FC236}">
                        <a16:creationId xmlns:a16="http://schemas.microsoft.com/office/drawing/2014/main" id="{BCCA6140-D5BF-4571-AD95-8459FC9141F4}"/>
                      </a:ext>
                    </a:extLst>
                  </p:cNvPr>
                  <p:cNvSpPr/>
                  <p:nvPr/>
                </p:nvSpPr>
                <p:spPr>
                  <a:xfrm>
                    <a:off x="1352322" y="2754104"/>
                    <a:ext cx="435403" cy="461665"/>
                  </a:xfrm>
                  <a:prstGeom prst="cub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b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0" name="정육면체 339">
                    <a:extLst>
                      <a:ext uri="{FF2B5EF4-FFF2-40B4-BE49-F238E27FC236}">
                        <a16:creationId xmlns:a16="http://schemas.microsoft.com/office/drawing/2014/main" id="{10C2CD51-C3FB-42A0-94B1-5DF13DDB7D6B}"/>
                      </a:ext>
                    </a:extLst>
                  </p:cNvPr>
                  <p:cNvSpPr/>
                  <p:nvPr/>
                </p:nvSpPr>
                <p:spPr>
                  <a:xfrm>
                    <a:off x="1768416" y="2754104"/>
                    <a:ext cx="435403" cy="461665"/>
                  </a:xfrm>
                  <a:prstGeom prst="cub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+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41" name="정육면체 340">
                    <a:extLst>
                      <a:ext uri="{FF2B5EF4-FFF2-40B4-BE49-F238E27FC236}">
                        <a16:creationId xmlns:a16="http://schemas.microsoft.com/office/drawing/2014/main" id="{7B75A604-33F8-4284-8BC7-26753F040119}"/>
                      </a:ext>
                    </a:extLst>
                  </p:cNvPr>
                  <p:cNvSpPr/>
                  <p:nvPr/>
                </p:nvSpPr>
                <p:spPr>
                  <a:xfrm>
                    <a:off x="2167367" y="2743199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342" name="정육면체 341">
                    <a:extLst>
                      <a:ext uri="{FF2B5EF4-FFF2-40B4-BE49-F238E27FC236}">
                        <a16:creationId xmlns:a16="http://schemas.microsoft.com/office/drawing/2014/main" id="{FD1B888B-AA91-4B86-8FD5-38C761DB7180}"/>
                      </a:ext>
                    </a:extLst>
                  </p:cNvPr>
                  <p:cNvSpPr/>
                  <p:nvPr/>
                </p:nvSpPr>
                <p:spPr>
                  <a:xfrm>
                    <a:off x="2552427" y="2743199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354" name="정육면체 353">
                <a:extLst>
                  <a:ext uri="{FF2B5EF4-FFF2-40B4-BE49-F238E27FC236}">
                    <a16:creationId xmlns:a16="http://schemas.microsoft.com/office/drawing/2014/main" id="{C5092A0B-ED87-44EF-AEE0-428B18BA169F}"/>
                  </a:ext>
                </a:extLst>
              </p:cNvPr>
              <p:cNvSpPr/>
              <p:nvPr/>
            </p:nvSpPr>
            <p:spPr>
              <a:xfrm>
                <a:off x="13356627" y="6179776"/>
                <a:ext cx="424921" cy="486727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*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11" name="직선 화살표 연결선 410">
              <a:extLst>
                <a:ext uri="{FF2B5EF4-FFF2-40B4-BE49-F238E27FC236}">
                  <a16:creationId xmlns:a16="http://schemas.microsoft.com/office/drawing/2014/main" id="{8D75D4AF-FC94-4E65-9FA6-A4D052497773}"/>
                </a:ext>
              </a:extLst>
            </p:cNvPr>
            <p:cNvCxnSpPr>
              <a:cxnSpLocks/>
            </p:cNvCxnSpPr>
            <p:nvPr/>
          </p:nvCxnSpPr>
          <p:spPr>
            <a:xfrm>
              <a:off x="12402987" y="5034882"/>
              <a:ext cx="0" cy="250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7691A20C-8A35-4C1F-BA5C-78F192B01061}"/>
              </a:ext>
            </a:extLst>
          </p:cNvPr>
          <p:cNvGrpSpPr/>
          <p:nvPr/>
        </p:nvGrpSpPr>
        <p:grpSpPr>
          <a:xfrm>
            <a:off x="2816796" y="4120347"/>
            <a:ext cx="5899308" cy="2133528"/>
            <a:chOff x="8920487" y="6155184"/>
            <a:chExt cx="5899308" cy="2133528"/>
          </a:xfrm>
        </p:grpSpPr>
        <p:grpSp>
          <p:nvGrpSpPr>
            <p:cNvPr id="355" name="그룹 354">
              <a:extLst>
                <a:ext uri="{FF2B5EF4-FFF2-40B4-BE49-F238E27FC236}">
                  <a16:creationId xmlns:a16="http://schemas.microsoft.com/office/drawing/2014/main" id="{D1F2F6CD-E1E3-4373-BF79-2F12FB9BE579}"/>
                </a:ext>
              </a:extLst>
            </p:cNvPr>
            <p:cNvGrpSpPr/>
            <p:nvPr/>
          </p:nvGrpSpPr>
          <p:grpSpPr>
            <a:xfrm>
              <a:off x="8920487" y="6155184"/>
              <a:ext cx="5899308" cy="2133528"/>
              <a:chOff x="10235417" y="4689444"/>
              <a:chExt cx="5899308" cy="2133528"/>
            </a:xfrm>
          </p:grpSpPr>
          <p:grpSp>
            <p:nvGrpSpPr>
              <p:cNvPr id="356" name="그룹 355">
                <a:extLst>
                  <a:ext uri="{FF2B5EF4-FFF2-40B4-BE49-F238E27FC236}">
                    <a16:creationId xmlns:a16="http://schemas.microsoft.com/office/drawing/2014/main" id="{E3EC7275-9AB4-464E-8541-C2A184B79ACA}"/>
                  </a:ext>
                </a:extLst>
              </p:cNvPr>
              <p:cNvGrpSpPr/>
              <p:nvPr/>
            </p:nvGrpSpPr>
            <p:grpSpPr>
              <a:xfrm>
                <a:off x="10235417" y="4689444"/>
                <a:ext cx="5899308" cy="2133528"/>
                <a:chOff x="83337" y="1916480"/>
                <a:chExt cx="5899308" cy="2133528"/>
              </a:xfrm>
            </p:grpSpPr>
            <p:grpSp>
              <p:nvGrpSpPr>
                <p:cNvPr id="358" name="그룹 357">
                  <a:extLst>
                    <a:ext uri="{FF2B5EF4-FFF2-40B4-BE49-F238E27FC236}">
                      <a16:creationId xmlns:a16="http://schemas.microsoft.com/office/drawing/2014/main" id="{5845A1CF-6BE6-48C2-B296-E3198DDD02B2}"/>
                    </a:ext>
                  </a:extLst>
                </p:cNvPr>
                <p:cNvGrpSpPr/>
                <p:nvPr/>
              </p:nvGrpSpPr>
              <p:grpSpPr>
                <a:xfrm>
                  <a:off x="3065013" y="2270902"/>
                  <a:ext cx="681945" cy="1779106"/>
                  <a:chOff x="8825218" y="1813324"/>
                  <a:chExt cx="1125523" cy="2708341"/>
                </a:xfrm>
              </p:grpSpPr>
              <p:cxnSp>
                <p:nvCxnSpPr>
                  <p:cNvPr id="378" name="직선 연결선 377">
                    <a:extLst>
                      <a:ext uri="{FF2B5EF4-FFF2-40B4-BE49-F238E27FC236}">
                        <a16:creationId xmlns:a16="http://schemas.microsoft.com/office/drawing/2014/main" id="{17D5A2CE-D7AF-4494-80A5-A8D7C88C039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25218" y="1870468"/>
                    <a:ext cx="0" cy="2651197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9" name="직선 연결선 378">
                    <a:extLst>
                      <a:ext uri="{FF2B5EF4-FFF2-40B4-BE49-F238E27FC236}">
                        <a16:creationId xmlns:a16="http://schemas.microsoft.com/office/drawing/2014/main" id="{2FF50ED3-A959-438F-9C62-845536CC18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14205" y="1813324"/>
                    <a:ext cx="36536" cy="2708341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0" name="직선 연결선 379">
                    <a:extLst>
                      <a:ext uri="{FF2B5EF4-FFF2-40B4-BE49-F238E27FC236}">
                        <a16:creationId xmlns:a16="http://schemas.microsoft.com/office/drawing/2014/main" id="{4EA326A9-1125-42AE-849F-AC87821D98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25218" y="4521665"/>
                    <a:ext cx="112552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359" name="TextBox 358">
                  <a:extLst>
                    <a:ext uri="{FF2B5EF4-FFF2-40B4-BE49-F238E27FC236}">
                      <a16:creationId xmlns:a16="http://schemas.microsoft.com/office/drawing/2014/main" id="{5B75B2E6-C6A4-4010-BF5E-831357007D18}"/>
                    </a:ext>
                  </a:extLst>
                </p:cNvPr>
                <p:cNvSpPr txBox="1"/>
                <p:nvPr/>
              </p:nvSpPr>
              <p:spPr>
                <a:xfrm>
                  <a:off x="2745874" y="1916480"/>
                  <a:ext cx="2436060" cy="38938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buClr>
                      <a:srgbClr val="FFBF41"/>
                    </a:buClr>
                  </a:pPr>
                  <a:r>
                    <a:rPr lang="ko-KR" altLang="en-US" b="1" dirty="0">
                      <a:latin typeface="THE외계인설명서" panose="02020503020101020101" pitchFamily="18" charset="-127"/>
                      <a:ea typeface="THE외계인설명서" panose="02020503020101020101" pitchFamily="18" charset="-127"/>
                      <a:cs typeface="THE외계인설명서" panose="02020503020101020101" pitchFamily="18" charset="-127"/>
                    </a:rPr>
                    <a:t>연산자 스택</a:t>
                  </a:r>
                </a:p>
              </p:txBody>
            </p:sp>
            <p:grpSp>
              <p:nvGrpSpPr>
                <p:cNvPr id="360" name="그룹 359">
                  <a:extLst>
                    <a:ext uri="{FF2B5EF4-FFF2-40B4-BE49-F238E27FC236}">
                      <a16:creationId xmlns:a16="http://schemas.microsoft.com/office/drawing/2014/main" id="{BDE129B3-DE67-4262-BB4B-389D548FED72}"/>
                    </a:ext>
                  </a:extLst>
                </p:cNvPr>
                <p:cNvGrpSpPr/>
                <p:nvPr/>
              </p:nvGrpSpPr>
              <p:grpSpPr>
                <a:xfrm>
                  <a:off x="83337" y="2776488"/>
                  <a:ext cx="2748911" cy="517713"/>
                  <a:chOff x="329986" y="2773001"/>
                  <a:chExt cx="2748911" cy="517713"/>
                </a:xfrm>
              </p:grpSpPr>
              <p:grpSp>
                <p:nvGrpSpPr>
                  <p:cNvPr id="370" name="그룹 369">
                    <a:extLst>
                      <a:ext uri="{FF2B5EF4-FFF2-40B4-BE49-F238E27FC236}">
                        <a16:creationId xmlns:a16="http://schemas.microsoft.com/office/drawing/2014/main" id="{EE2F5CA6-C1BA-493E-98A4-718643A99BD5}"/>
                      </a:ext>
                    </a:extLst>
                  </p:cNvPr>
                  <p:cNvGrpSpPr/>
                  <p:nvPr/>
                </p:nvGrpSpPr>
                <p:grpSpPr>
                  <a:xfrm>
                    <a:off x="329986" y="2780993"/>
                    <a:ext cx="1989063" cy="509721"/>
                    <a:chOff x="903514" y="2721390"/>
                    <a:chExt cx="2038130" cy="483475"/>
                  </a:xfrm>
                </p:grpSpPr>
                <p:sp>
                  <p:nvSpPr>
                    <p:cNvPr id="373" name="정육면체 372">
                      <a:extLst>
                        <a:ext uri="{FF2B5EF4-FFF2-40B4-BE49-F238E27FC236}">
                          <a16:creationId xmlns:a16="http://schemas.microsoft.com/office/drawing/2014/main" id="{44BED2DE-6C8D-4958-A748-124A33086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3514" y="2743200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(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4" name="정육면체 373">
                      <a:extLst>
                        <a:ext uri="{FF2B5EF4-FFF2-40B4-BE49-F238E27FC236}">
                          <a16:creationId xmlns:a16="http://schemas.microsoft.com/office/drawing/2014/main" id="{459F2F3D-4954-44B4-A4AD-D2B7D1A29B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306136" y="2732295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5" name="정육면체 374">
                      <a:extLst>
                        <a:ext uri="{FF2B5EF4-FFF2-40B4-BE49-F238E27FC236}">
                          <a16:creationId xmlns:a16="http://schemas.microsoft.com/office/drawing/2014/main" id="{BC74FC06-36AB-41E3-BB50-868829CB25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722230" y="2732295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+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6" name="정육면체 375">
                      <a:extLst>
                        <a:ext uri="{FF2B5EF4-FFF2-40B4-BE49-F238E27FC236}">
                          <a16:creationId xmlns:a16="http://schemas.microsoft.com/office/drawing/2014/main" id="{F72629DB-AB11-47D4-A584-622E795F43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21181" y="2721390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b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377" name="정육면체 376">
                      <a:extLst>
                        <a:ext uri="{FF2B5EF4-FFF2-40B4-BE49-F238E27FC236}">
                          <a16:creationId xmlns:a16="http://schemas.microsoft.com/office/drawing/2014/main" id="{125B0413-09E6-4AF5-A6B9-A017B17C39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506241" y="2721390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6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371" name="정육면체 370">
                    <a:extLst>
                      <a:ext uri="{FF2B5EF4-FFF2-40B4-BE49-F238E27FC236}">
                        <a16:creationId xmlns:a16="http://schemas.microsoft.com/office/drawing/2014/main" id="{6177E4D2-A8DD-4B31-BDCE-ADD7451AAACE}"/>
                      </a:ext>
                    </a:extLst>
                  </p:cNvPr>
                  <p:cNvSpPr/>
                  <p:nvPr/>
                </p:nvSpPr>
                <p:spPr>
                  <a:xfrm>
                    <a:off x="2283474" y="2773002"/>
                    <a:ext cx="424921" cy="486727"/>
                  </a:xfrm>
                  <a:prstGeom prst="cube">
                    <a:avLst/>
                  </a:prstGeom>
                  <a:solidFill>
                    <a:schemeClr val="accent6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*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72" name="정육면체 371">
                    <a:extLst>
                      <a:ext uri="{FF2B5EF4-FFF2-40B4-BE49-F238E27FC236}">
                        <a16:creationId xmlns:a16="http://schemas.microsoft.com/office/drawing/2014/main" id="{CBDF79B3-777F-4F4A-A04C-98F040574039}"/>
                      </a:ext>
                    </a:extLst>
                  </p:cNvPr>
                  <p:cNvSpPr/>
                  <p:nvPr/>
                </p:nvSpPr>
                <p:spPr>
                  <a:xfrm>
                    <a:off x="2653976" y="2773001"/>
                    <a:ext cx="424921" cy="486727"/>
                  </a:xfrm>
                  <a:prstGeom prst="cub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c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grpSp>
              <p:nvGrpSpPr>
                <p:cNvPr id="362" name="그룹 361">
                  <a:extLst>
                    <a:ext uri="{FF2B5EF4-FFF2-40B4-BE49-F238E27FC236}">
                      <a16:creationId xmlns:a16="http://schemas.microsoft.com/office/drawing/2014/main" id="{B1079A8C-BA04-4C3B-902F-9BAD2779FB97}"/>
                    </a:ext>
                  </a:extLst>
                </p:cNvPr>
                <p:cNvGrpSpPr/>
                <p:nvPr/>
              </p:nvGrpSpPr>
              <p:grpSpPr>
                <a:xfrm>
                  <a:off x="3993582" y="2771254"/>
                  <a:ext cx="1989063" cy="509721"/>
                  <a:chOff x="949700" y="2743199"/>
                  <a:chExt cx="2038130" cy="483475"/>
                </a:xfrm>
                <a:solidFill>
                  <a:schemeClr val="bg1"/>
                </a:solidFill>
              </p:grpSpPr>
              <p:sp>
                <p:nvSpPr>
                  <p:cNvPr id="365" name="정육면체 364">
                    <a:extLst>
                      <a:ext uri="{FF2B5EF4-FFF2-40B4-BE49-F238E27FC236}">
                        <a16:creationId xmlns:a16="http://schemas.microsoft.com/office/drawing/2014/main" id="{A8BBAAEE-11C2-4054-87DF-C52B27090A67}"/>
                      </a:ext>
                    </a:extLst>
                  </p:cNvPr>
                  <p:cNvSpPr/>
                  <p:nvPr/>
                </p:nvSpPr>
                <p:spPr>
                  <a:xfrm>
                    <a:off x="949700" y="2765009"/>
                    <a:ext cx="435403" cy="461665"/>
                  </a:xfrm>
                  <a:prstGeom prst="cub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a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6" name="정육면체 365">
                    <a:extLst>
                      <a:ext uri="{FF2B5EF4-FFF2-40B4-BE49-F238E27FC236}">
                        <a16:creationId xmlns:a16="http://schemas.microsoft.com/office/drawing/2014/main" id="{F34AF72C-C015-48FD-97F0-6EAFBEAB8BEB}"/>
                      </a:ext>
                    </a:extLst>
                  </p:cNvPr>
                  <p:cNvSpPr/>
                  <p:nvPr/>
                </p:nvSpPr>
                <p:spPr>
                  <a:xfrm>
                    <a:off x="1352322" y="2754104"/>
                    <a:ext cx="435403" cy="461665"/>
                  </a:xfrm>
                  <a:prstGeom prst="cub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b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7" name="정육면체 366">
                    <a:extLst>
                      <a:ext uri="{FF2B5EF4-FFF2-40B4-BE49-F238E27FC236}">
                        <a16:creationId xmlns:a16="http://schemas.microsoft.com/office/drawing/2014/main" id="{E9561D57-43F5-4BE1-8ACA-B5513DF365E6}"/>
                      </a:ext>
                    </a:extLst>
                  </p:cNvPr>
                  <p:cNvSpPr/>
                  <p:nvPr/>
                </p:nvSpPr>
                <p:spPr>
                  <a:xfrm>
                    <a:off x="1768416" y="2754104"/>
                    <a:ext cx="435403" cy="461665"/>
                  </a:xfrm>
                  <a:prstGeom prst="cub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+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8" name="정육면체 367">
                    <a:extLst>
                      <a:ext uri="{FF2B5EF4-FFF2-40B4-BE49-F238E27FC236}">
                        <a16:creationId xmlns:a16="http://schemas.microsoft.com/office/drawing/2014/main" id="{56B189ED-6A7A-4145-908C-58A9635FD32E}"/>
                      </a:ext>
                    </a:extLst>
                  </p:cNvPr>
                  <p:cNvSpPr/>
                  <p:nvPr/>
                </p:nvSpPr>
                <p:spPr>
                  <a:xfrm>
                    <a:off x="2167367" y="2743199"/>
                    <a:ext cx="435403" cy="461663"/>
                  </a:xfrm>
                  <a:prstGeom prst="cub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c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9" name="정육면체 368">
                    <a:extLst>
                      <a:ext uri="{FF2B5EF4-FFF2-40B4-BE49-F238E27FC236}">
                        <a16:creationId xmlns:a16="http://schemas.microsoft.com/office/drawing/2014/main" id="{D98045D3-891F-4276-A376-09DD548C5C87}"/>
                      </a:ext>
                    </a:extLst>
                  </p:cNvPr>
                  <p:cNvSpPr/>
                  <p:nvPr/>
                </p:nvSpPr>
                <p:spPr>
                  <a:xfrm>
                    <a:off x="2552427" y="2743199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</p:grpSp>
          <p:sp>
            <p:nvSpPr>
              <p:cNvPr id="357" name="정육면체 356">
                <a:extLst>
                  <a:ext uri="{FF2B5EF4-FFF2-40B4-BE49-F238E27FC236}">
                    <a16:creationId xmlns:a16="http://schemas.microsoft.com/office/drawing/2014/main" id="{D421506F-935C-48D5-865C-2491A3EAB19A}"/>
                  </a:ext>
                </a:extLst>
              </p:cNvPr>
              <p:cNvSpPr/>
              <p:nvPr/>
            </p:nvSpPr>
            <p:spPr>
              <a:xfrm>
                <a:off x="13356627" y="6179776"/>
                <a:ext cx="424921" cy="486727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*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12" name="직선 화살표 연결선 411">
              <a:extLst>
                <a:ext uri="{FF2B5EF4-FFF2-40B4-BE49-F238E27FC236}">
                  <a16:creationId xmlns:a16="http://schemas.microsoft.com/office/drawing/2014/main" id="{A3E12115-8C9A-454A-BE25-644BBC8E1A6F}"/>
                </a:ext>
              </a:extLst>
            </p:cNvPr>
            <p:cNvCxnSpPr>
              <a:cxnSpLocks/>
            </p:cNvCxnSpPr>
            <p:nvPr/>
          </p:nvCxnSpPr>
          <p:spPr>
            <a:xfrm>
              <a:off x="11500886" y="6669828"/>
              <a:ext cx="0" cy="250391"/>
            </a:xfrm>
            <a:prstGeom prst="straightConnector1">
              <a:avLst/>
            </a:prstGeom>
            <a:ln w="190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58966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9B262B-F9E8-4AB2-A5FD-BF123F96EA31}"/>
              </a:ext>
            </a:extLst>
          </p:cNvPr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</a:t>
            </a:r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3B8A185F-2DFB-499A-A2A2-CE698ECEEE8C}"/>
              </a:ext>
            </a:extLst>
          </p:cNvPr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58F43-4B2B-4867-8028-B987DCF827F8}"/>
              </a:ext>
            </a:extLst>
          </p:cNvPr>
          <p:cNvSpPr txBox="1"/>
          <p:nvPr/>
        </p:nvSpPr>
        <p:spPr>
          <a:xfrm>
            <a:off x="812308" y="926395"/>
            <a:ext cx="606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괄호가 있는 경우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82" name="그룹 381">
            <a:extLst>
              <a:ext uri="{FF2B5EF4-FFF2-40B4-BE49-F238E27FC236}">
                <a16:creationId xmlns:a16="http://schemas.microsoft.com/office/drawing/2014/main" id="{B0042E58-EA18-4EDC-B33C-8B27439A2FD8}"/>
              </a:ext>
            </a:extLst>
          </p:cNvPr>
          <p:cNvGrpSpPr/>
          <p:nvPr/>
        </p:nvGrpSpPr>
        <p:grpSpPr>
          <a:xfrm>
            <a:off x="2697615" y="2314455"/>
            <a:ext cx="5899308" cy="2133528"/>
            <a:chOff x="83337" y="1916480"/>
            <a:chExt cx="5899308" cy="2133528"/>
          </a:xfrm>
        </p:grpSpPr>
        <p:grpSp>
          <p:nvGrpSpPr>
            <p:cNvPr id="384" name="그룹 383">
              <a:extLst>
                <a:ext uri="{FF2B5EF4-FFF2-40B4-BE49-F238E27FC236}">
                  <a16:creationId xmlns:a16="http://schemas.microsoft.com/office/drawing/2014/main" id="{FC588312-5EAB-4815-8A61-34E4224FE2DF}"/>
                </a:ext>
              </a:extLst>
            </p:cNvPr>
            <p:cNvGrpSpPr/>
            <p:nvPr/>
          </p:nvGrpSpPr>
          <p:grpSpPr>
            <a:xfrm>
              <a:off x="3065013" y="2270902"/>
              <a:ext cx="681945" cy="1779106"/>
              <a:chOff x="8825218" y="1813324"/>
              <a:chExt cx="1125523" cy="2708341"/>
            </a:xfrm>
          </p:grpSpPr>
          <p:cxnSp>
            <p:nvCxnSpPr>
              <p:cNvPr id="404" name="직선 연결선 403">
                <a:extLst>
                  <a:ext uri="{FF2B5EF4-FFF2-40B4-BE49-F238E27FC236}">
                    <a16:creationId xmlns:a16="http://schemas.microsoft.com/office/drawing/2014/main" id="{34E22578-5950-4A75-B0EE-E29D5CC8856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5218" y="1870468"/>
                <a:ext cx="0" cy="2651197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5" name="직선 연결선 404">
                <a:extLst>
                  <a:ext uri="{FF2B5EF4-FFF2-40B4-BE49-F238E27FC236}">
                    <a16:creationId xmlns:a16="http://schemas.microsoft.com/office/drawing/2014/main" id="{83C69CBF-7111-4F2E-AAF9-C44FBF6DCE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14205" y="1813324"/>
                <a:ext cx="36536" cy="2708341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6" name="직선 연결선 405">
                <a:extLst>
                  <a:ext uri="{FF2B5EF4-FFF2-40B4-BE49-F238E27FC236}">
                    <a16:creationId xmlns:a16="http://schemas.microsoft.com/office/drawing/2014/main" id="{098E0B2D-A563-42A0-AE89-78099A2F17F3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25218" y="4521665"/>
                <a:ext cx="11255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5" name="TextBox 384">
              <a:extLst>
                <a:ext uri="{FF2B5EF4-FFF2-40B4-BE49-F238E27FC236}">
                  <a16:creationId xmlns:a16="http://schemas.microsoft.com/office/drawing/2014/main" id="{6BE2F8AA-6BFA-4EDC-869F-F3516A8D3BC3}"/>
                </a:ext>
              </a:extLst>
            </p:cNvPr>
            <p:cNvSpPr txBox="1"/>
            <p:nvPr/>
          </p:nvSpPr>
          <p:spPr>
            <a:xfrm>
              <a:off x="2745874" y="1916480"/>
              <a:ext cx="2436060" cy="3893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buClr>
                  <a:srgbClr val="FFBF41"/>
                </a:buClr>
              </a:pPr>
              <a:r>
                <a:rPr lang="ko-KR" altLang="en-US" b="1" dirty="0"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연산자 스택</a:t>
              </a:r>
            </a:p>
          </p:txBody>
        </p:sp>
        <p:grpSp>
          <p:nvGrpSpPr>
            <p:cNvPr id="386" name="그룹 385">
              <a:extLst>
                <a:ext uri="{FF2B5EF4-FFF2-40B4-BE49-F238E27FC236}">
                  <a16:creationId xmlns:a16="http://schemas.microsoft.com/office/drawing/2014/main" id="{DDE4FC77-7028-4B4C-B78E-BC332A9C461E}"/>
                </a:ext>
              </a:extLst>
            </p:cNvPr>
            <p:cNvGrpSpPr/>
            <p:nvPr/>
          </p:nvGrpSpPr>
          <p:grpSpPr>
            <a:xfrm>
              <a:off x="83337" y="2776488"/>
              <a:ext cx="2748911" cy="517713"/>
              <a:chOff x="329986" y="2773001"/>
              <a:chExt cx="2748911" cy="517713"/>
            </a:xfrm>
          </p:grpSpPr>
          <p:grpSp>
            <p:nvGrpSpPr>
              <p:cNvPr id="396" name="그룹 395">
                <a:extLst>
                  <a:ext uri="{FF2B5EF4-FFF2-40B4-BE49-F238E27FC236}">
                    <a16:creationId xmlns:a16="http://schemas.microsoft.com/office/drawing/2014/main" id="{383F5672-E870-4AEB-8AC1-EE0271FD5AF1}"/>
                  </a:ext>
                </a:extLst>
              </p:cNvPr>
              <p:cNvGrpSpPr/>
              <p:nvPr/>
            </p:nvGrpSpPr>
            <p:grpSpPr>
              <a:xfrm>
                <a:off x="329986" y="2780993"/>
                <a:ext cx="1989063" cy="509721"/>
                <a:chOff x="903514" y="2721390"/>
                <a:chExt cx="2038130" cy="483475"/>
              </a:xfrm>
            </p:grpSpPr>
            <p:sp>
              <p:nvSpPr>
                <p:cNvPr id="399" name="정육면체 398">
                  <a:extLst>
                    <a:ext uri="{FF2B5EF4-FFF2-40B4-BE49-F238E27FC236}">
                      <a16:creationId xmlns:a16="http://schemas.microsoft.com/office/drawing/2014/main" id="{AC07E169-0E0F-4F5A-B919-31C24B644AD2}"/>
                    </a:ext>
                  </a:extLst>
                </p:cNvPr>
                <p:cNvSpPr/>
                <p:nvPr/>
              </p:nvSpPr>
              <p:spPr>
                <a:xfrm>
                  <a:off x="903514" y="2743200"/>
                  <a:ext cx="435403" cy="461665"/>
                </a:xfrm>
                <a:prstGeom prst="cub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(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0" name="정육면체 399">
                  <a:extLst>
                    <a:ext uri="{FF2B5EF4-FFF2-40B4-BE49-F238E27FC236}">
                      <a16:creationId xmlns:a16="http://schemas.microsoft.com/office/drawing/2014/main" id="{455066EC-1F2C-4470-AB12-91044D8D0667}"/>
                    </a:ext>
                  </a:extLst>
                </p:cNvPr>
                <p:cNvSpPr/>
                <p:nvPr/>
              </p:nvSpPr>
              <p:spPr>
                <a:xfrm>
                  <a:off x="1306136" y="2732295"/>
                  <a:ext cx="435403" cy="461665"/>
                </a:xfrm>
                <a:prstGeom prst="cub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a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1" name="정육면체 400">
                  <a:extLst>
                    <a:ext uri="{FF2B5EF4-FFF2-40B4-BE49-F238E27FC236}">
                      <a16:creationId xmlns:a16="http://schemas.microsoft.com/office/drawing/2014/main" id="{1979A716-A969-4C8C-AD5B-0F9CA6D45458}"/>
                    </a:ext>
                  </a:extLst>
                </p:cNvPr>
                <p:cNvSpPr/>
                <p:nvPr/>
              </p:nvSpPr>
              <p:spPr>
                <a:xfrm>
                  <a:off x="1722230" y="2732295"/>
                  <a:ext cx="435403" cy="461665"/>
                </a:xfrm>
                <a:prstGeom prst="cub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+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2" name="정육면체 401">
                  <a:extLst>
                    <a:ext uri="{FF2B5EF4-FFF2-40B4-BE49-F238E27FC236}">
                      <a16:creationId xmlns:a16="http://schemas.microsoft.com/office/drawing/2014/main" id="{E2BA76A9-7C76-48CD-B349-638875BCF8CF}"/>
                    </a:ext>
                  </a:extLst>
                </p:cNvPr>
                <p:cNvSpPr/>
                <p:nvPr/>
              </p:nvSpPr>
              <p:spPr>
                <a:xfrm>
                  <a:off x="2121181" y="2721390"/>
                  <a:ext cx="435403" cy="461665"/>
                </a:xfrm>
                <a:prstGeom prst="cub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b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03" name="정육면체 402">
                  <a:extLst>
                    <a:ext uri="{FF2B5EF4-FFF2-40B4-BE49-F238E27FC236}">
                      <a16:creationId xmlns:a16="http://schemas.microsoft.com/office/drawing/2014/main" id="{8C72D8CA-EB57-4A2D-BE5A-2E56A19F4B90}"/>
                    </a:ext>
                  </a:extLst>
                </p:cNvPr>
                <p:cNvSpPr/>
                <p:nvPr/>
              </p:nvSpPr>
              <p:spPr>
                <a:xfrm>
                  <a:off x="2506241" y="2721390"/>
                  <a:ext cx="435403" cy="461665"/>
                </a:xfrm>
                <a:prstGeom prst="cube">
                  <a:avLst/>
                </a:prstGeom>
                <a:solidFill>
                  <a:schemeClr val="accent6">
                    <a:lumMod val="40000"/>
                    <a:lumOff val="60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)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97" name="정육면체 396">
                <a:extLst>
                  <a:ext uri="{FF2B5EF4-FFF2-40B4-BE49-F238E27FC236}">
                    <a16:creationId xmlns:a16="http://schemas.microsoft.com/office/drawing/2014/main" id="{033B254A-D35E-4BDC-9B3E-A32101BA5053}"/>
                  </a:ext>
                </a:extLst>
              </p:cNvPr>
              <p:cNvSpPr/>
              <p:nvPr/>
            </p:nvSpPr>
            <p:spPr>
              <a:xfrm>
                <a:off x="2283474" y="2773002"/>
                <a:ext cx="424921" cy="486727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*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8" name="정육면체 397">
                <a:extLst>
                  <a:ext uri="{FF2B5EF4-FFF2-40B4-BE49-F238E27FC236}">
                    <a16:creationId xmlns:a16="http://schemas.microsoft.com/office/drawing/2014/main" id="{DD6CD9D4-31DA-4F6C-8F13-12D79ADA04D9}"/>
                  </a:ext>
                </a:extLst>
              </p:cNvPr>
              <p:cNvSpPr/>
              <p:nvPr/>
            </p:nvSpPr>
            <p:spPr>
              <a:xfrm>
                <a:off x="2653976" y="2773001"/>
                <a:ext cx="424921" cy="486727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c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388" name="그룹 387">
              <a:extLst>
                <a:ext uri="{FF2B5EF4-FFF2-40B4-BE49-F238E27FC236}">
                  <a16:creationId xmlns:a16="http://schemas.microsoft.com/office/drawing/2014/main" id="{F4733737-6A78-422A-BCDF-2461B06149F8}"/>
                </a:ext>
              </a:extLst>
            </p:cNvPr>
            <p:cNvGrpSpPr/>
            <p:nvPr/>
          </p:nvGrpSpPr>
          <p:grpSpPr>
            <a:xfrm>
              <a:off x="3993582" y="2771254"/>
              <a:ext cx="1989063" cy="509721"/>
              <a:chOff x="949700" y="2743199"/>
              <a:chExt cx="2038130" cy="483475"/>
            </a:xfrm>
            <a:solidFill>
              <a:schemeClr val="bg1"/>
            </a:solidFill>
          </p:grpSpPr>
          <p:sp>
            <p:nvSpPr>
              <p:cNvPr id="391" name="정육면체 390">
                <a:extLst>
                  <a:ext uri="{FF2B5EF4-FFF2-40B4-BE49-F238E27FC236}">
                    <a16:creationId xmlns:a16="http://schemas.microsoft.com/office/drawing/2014/main" id="{3B55E2E1-E742-4A77-B100-DD8EDAD8D1D3}"/>
                  </a:ext>
                </a:extLst>
              </p:cNvPr>
              <p:cNvSpPr/>
              <p:nvPr/>
            </p:nvSpPr>
            <p:spPr>
              <a:xfrm>
                <a:off x="949700" y="2765009"/>
                <a:ext cx="435403" cy="461665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a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2" name="정육면체 391">
                <a:extLst>
                  <a:ext uri="{FF2B5EF4-FFF2-40B4-BE49-F238E27FC236}">
                    <a16:creationId xmlns:a16="http://schemas.microsoft.com/office/drawing/2014/main" id="{0592C6E8-F4D6-4D44-A5AD-D6D5B7E31FB3}"/>
                  </a:ext>
                </a:extLst>
              </p:cNvPr>
              <p:cNvSpPr/>
              <p:nvPr/>
            </p:nvSpPr>
            <p:spPr>
              <a:xfrm>
                <a:off x="1352322" y="2754104"/>
                <a:ext cx="435403" cy="461665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b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3" name="정육면체 392">
                <a:extLst>
                  <a:ext uri="{FF2B5EF4-FFF2-40B4-BE49-F238E27FC236}">
                    <a16:creationId xmlns:a16="http://schemas.microsoft.com/office/drawing/2014/main" id="{0CD200BA-28AE-4848-BA44-24D80616C278}"/>
                  </a:ext>
                </a:extLst>
              </p:cNvPr>
              <p:cNvSpPr/>
              <p:nvPr/>
            </p:nvSpPr>
            <p:spPr>
              <a:xfrm>
                <a:off x="1768416" y="2754104"/>
                <a:ext cx="435403" cy="461665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+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4" name="정육면체 393">
                <a:extLst>
                  <a:ext uri="{FF2B5EF4-FFF2-40B4-BE49-F238E27FC236}">
                    <a16:creationId xmlns:a16="http://schemas.microsoft.com/office/drawing/2014/main" id="{AC483594-8D2B-42FE-BAAE-1EF32CCA9C94}"/>
                  </a:ext>
                </a:extLst>
              </p:cNvPr>
              <p:cNvSpPr/>
              <p:nvPr/>
            </p:nvSpPr>
            <p:spPr>
              <a:xfrm>
                <a:off x="2167367" y="2743199"/>
                <a:ext cx="435403" cy="461663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c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95" name="정육면체 394">
                <a:extLst>
                  <a:ext uri="{FF2B5EF4-FFF2-40B4-BE49-F238E27FC236}">
                    <a16:creationId xmlns:a16="http://schemas.microsoft.com/office/drawing/2014/main" id="{5E9F87B5-6FFF-45C0-82C1-146D3F0C098B}"/>
                  </a:ext>
                </a:extLst>
              </p:cNvPr>
              <p:cNvSpPr/>
              <p:nvPr/>
            </p:nvSpPr>
            <p:spPr>
              <a:xfrm>
                <a:off x="2552427" y="2743199"/>
                <a:ext cx="435403" cy="461665"/>
              </a:xfrm>
              <a:prstGeom prst="cube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*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77853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9B262B-F9E8-4AB2-A5FD-BF123F96EA31}"/>
              </a:ext>
            </a:extLst>
          </p:cNvPr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</a:t>
            </a:r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3B8A185F-2DFB-499A-A2A2-CE698ECEEE8C}"/>
              </a:ext>
            </a:extLst>
          </p:cNvPr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58F43-4B2B-4867-8028-B987DCF827F8}"/>
              </a:ext>
            </a:extLst>
          </p:cNvPr>
          <p:cNvSpPr txBox="1"/>
          <p:nvPr/>
        </p:nvSpPr>
        <p:spPr>
          <a:xfrm>
            <a:off x="812308" y="1004924"/>
            <a:ext cx="606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미로 문제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6" name="말풍선: 사각형 35">
            <a:extLst>
              <a:ext uri="{FF2B5EF4-FFF2-40B4-BE49-F238E27FC236}">
                <a16:creationId xmlns:a16="http://schemas.microsoft.com/office/drawing/2014/main" id="{4167BD60-4D5F-4B80-BDAE-8CC4E05BFC28}"/>
              </a:ext>
            </a:extLst>
          </p:cNvPr>
          <p:cNvSpPr/>
          <p:nvPr/>
        </p:nvSpPr>
        <p:spPr>
          <a:xfrm>
            <a:off x="7879559" y="1966751"/>
            <a:ext cx="3833811" cy="1903114"/>
          </a:xfrm>
          <a:prstGeom prst="wedgeRectCallout">
            <a:avLst>
              <a:gd name="adj1" fmla="val -71362"/>
              <a:gd name="adj2" fmla="val 44438"/>
            </a:avLst>
          </a:prstGeom>
          <a:noFill/>
          <a:ln w="2857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생쥐는 현재위치에서 이동이 가능한 </a:t>
            </a:r>
            <a:endParaRPr lang="en-US" altLang="ko-KR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  <a:p>
            <a:pPr algn="ctr"/>
            <a:r>
              <a:rPr lang="ko-KR" altLang="en-US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칸들의 위치를 </a:t>
            </a:r>
            <a:r>
              <a:rPr lang="ko-KR" altLang="en-US" dirty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위</a:t>
            </a:r>
            <a:r>
              <a:rPr lang="en-US" altLang="ko-KR" dirty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아래</a:t>
            </a:r>
            <a:r>
              <a:rPr lang="en-US" altLang="ko-KR" dirty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왼쪽</a:t>
            </a:r>
            <a:r>
              <a:rPr lang="en-US" altLang="ko-KR" dirty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, </a:t>
            </a:r>
            <a:r>
              <a:rPr lang="ko-KR" altLang="en-US" dirty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오른쪽</a:t>
            </a:r>
            <a:r>
              <a:rPr lang="ko-KR" altLang="en-US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의</a:t>
            </a:r>
            <a:r>
              <a:rPr lang="ko-KR" altLang="en-US" dirty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ko-KR" altLang="en-US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순서로 스택에 저장하고 스택에서 맨 위의 위치를 꺼내어 현재의 위치로 한다</a:t>
            </a:r>
            <a:r>
              <a:rPr lang="en-US" altLang="ko-KR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.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</a:t>
            </a:r>
            <a:r>
              <a:rPr lang="ko-KR" altLang="en-US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지나온 길은 다시 되돌아 가지 않는다</a:t>
            </a:r>
            <a:r>
              <a:rPr lang="en-US" altLang="ko-KR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.)</a:t>
            </a:r>
            <a:endParaRPr lang="ko-KR" altLang="en-US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grpSp>
        <p:nvGrpSpPr>
          <p:cNvPr id="38" name="그룹 37">
            <a:extLst>
              <a:ext uri="{FF2B5EF4-FFF2-40B4-BE49-F238E27FC236}">
                <a16:creationId xmlns:a16="http://schemas.microsoft.com/office/drawing/2014/main" id="{481B0C85-622F-4CFF-9B31-A5E43F8619F0}"/>
              </a:ext>
            </a:extLst>
          </p:cNvPr>
          <p:cNvGrpSpPr/>
          <p:nvPr/>
        </p:nvGrpSpPr>
        <p:grpSpPr>
          <a:xfrm>
            <a:off x="45250" y="5138899"/>
            <a:ext cx="659366" cy="1228726"/>
            <a:chOff x="473875" y="5138899"/>
            <a:chExt cx="676864" cy="1228726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690294E-CDFC-4A37-9777-F5432EF560D7}"/>
                </a:ext>
              </a:extLst>
            </p:cNvPr>
            <p:cNvGrpSpPr/>
            <p:nvPr/>
          </p:nvGrpSpPr>
          <p:grpSpPr>
            <a:xfrm>
              <a:off x="513936" y="5138899"/>
              <a:ext cx="596743" cy="1228726"/>
              <a:chOff x="8825218" y="2387889"/>
              <a:chExt cx="1125523" cy="2133776"/>
            </a:xfrm>
          </p:grpSpPr>
          <p:cxnSp>
            <p:nvCxnSpPr>
              <p:cNvPr id="32" name="직선 연결선 31">
                <a:extLst>
                  <a:ext uri="{FF2B5EF4-FFF2-40B4-BE49-F238E27FC236}">
                    <a16:creationId xmlns:a16="http://schemas.microsoft.com/office/drawing/2014/main" id="{FB9A7088-0839-46B0-8A30-657BB9678D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5218" y="2387890"/>
                <a:ext cx="0" cy="21337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직선 연결선 32">
                <a:extLst>
                  <a:ext uri="{FF2B5EF4-FFF2-40B4-BE49-F238E27FC236}">
                    <a16:creationId xmlns:a16="http://schemas.microsoft.com/office/drawing/2014/main" id="{A46378FA-5A2C-47BD-8B80-6DD39ED23AB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50741" y="2387889"/>
                <a:ext cx="0" cy="2133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직선 연결선 33">
                <a:extLst>
                  <a:ext uri="{FF2B5EF4-FFF2-40B4-BE49-F238E27FC236}">
                    <a16:creationId xmlns:a16="http://schemas.microsoft.com/office/drawing/2014/main" id="{EE982679-D179-45DB-B028-85F3AAAC642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25218" y="4521665"/>
                <a:ext cx="11255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0878DA2-A0EC-4FF9-AE84-9466D3EF91EA}"/>
                </a:ext>
              </a:extLst>
            </p:cNvPr>
            <p:cNvSpPr/>
            <p:nvPr/>
          </p:nvSpPr>
          <p:spPr>
            <a:xfrm>
              <a:off x="473875" y="6057546"/>
              <a:ext cx="676864" cy="27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(0,1)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A607F1AA-0627-435F-B829-9A59DFD384A3}"/>
              </a:ext>
            </a:extLst>
          </p:cNvPr>
          <p:cNvGrpSpPr/>
          <p:nvPr/>
        </p:nvGrpSpPr>
        <p:grpSpPr>
          <a:xfrm>
            <a:off x="696536" y="5138899"/>
            <a:ext cx="625629" cy="1228726"/>
            <a:chOff x="473875" y="5138899"/>
            <a:chExt cx="676864" cy="1228726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8E0A5DE5-8767-47B3-A698-051628F13DE8}"/>
                </a:ext>
              </a:extLst>
            </p:cNvPr>
            <p:cNvGrpSpPr/>
            <p:nvPr/>
          </p:nvGrpSpPr>
          <p:grpSpPr>
            <a:xfrm>
              <a:off x="513936" y="5138899"/>
              <a:ext cx="596743" cy="1228726"/>
              <a:chOff x="8825218" y="2387889"/>
              <a:chExt cx="1125523" cy="2133776"/>
            </a:xfrm>
          </p:grpSpPr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B7A92B2A-9A8E-4861-86B0-7644086B81F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5218" y="2387890"/>
                <a:ext cx="0" cy="21337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연결선 42">
                <a:extLst>
                  <a:ext uri="{FF2B5EF4-FFF2-40B4-BE49-F238E27FC236}">
                    <a16:creationId xmlns:a16="http://schemas.microsoft.com/office/drawing/2014/main" id="{868C06A8-9D93-42C2-BF7E-25D5CD2EF1D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50741" y="2387889"/>
                <a:ext cx="0" cy="2133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직선 연결선 43">
                <a:extLst>
                  <a:ext uri="{FF2B5EF4-FFF2-40B4-BE49-F238E27FC236}">
                    <a16:creationId xmlns:a16="http://schemas.microsoft.com/office/drawing/2014/main" id="{9BED1270-9511-4A92-96A3-6BF099F8E8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25218" y="4521665"/>
                <a:ext cx="11255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11DF8DC0-6AD2-4777-BDC4-F99A04BA1AA3}"/>
                </a:ext>
              </a:extLst>
            </p:cNvPr>
            <p:cNvSpPr/>
            <p:nvPr/>
          </p:nvSpPr>
          <p:spPr>
            <a:xfrm>
              <a:off x="473875" y="6057546"/>
              <a:ext cx="676864" cy="27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(1,1)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2" name="그룹 181">
            <a:extLst>
              <a:ext uri="{FF2B5EF4-FFF2-40B4-BE49-F238E27FC236}">
                <a16:creationId xmlns:a16="http://schemas.microsoft.com/office/drawing/2014/main" id="{69DD78CF-1B4F-4400-B6D0-EB8131DDA202}"/>
              </a:ext>
            </a:extLst>
          </p:cNvPr>
          <p:cNvGrpSpPr/>
          <p:nvPr/>
        </p:nvGrpSpPr>
        <p:grpSpPr>
          <a:xfrm>
            <a:off x="1299493" y="5147808"/>
            <a:ext cx="683782" cy="1228726"/>
            <a:chOff x="1547235" y="5147808"/>
            <a:chExt cx="677475" cy="1228726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40A69561-0553-460B-AA4E-B2F88AA5D241}"/>
                </a:ext>
              </a:extLst>
            </p:cNvPr>
            <p:cNvGrpSpPr/>
            <p:nvPr/>
          </p:nvGrpSpPr>
          <p:grpSpPr>
            <a:xfrm>
              <a:off x="1547846" y="5147808"/>
              <a:ext cx="676864" cy="1228726"/>
              <a:chOff x="473875" y="5138899"/>
              <a:chExt cx="676864" cy="1228726"/>
            </a:xfrm>
          </p:grpSpPr>
          <p:grpSp>
            <p:nvGrpSpPr>
              <p:cNvPr id="46" name="그룹 45">
                <a:extLst>
                  <a:ext uri="{FF2B5EF4-FFF2-40B4-BE49-F238E27FC236}">
                    <a16:creationId xmlns:a16="http://schemas.microsoft.com/office/drawing/2014/main" id="{50EA41DD-72F8-4B1C-BAE5-1D959B958DB7}"/>
                  </a:ext>
                </a:extLst>
              </p:cNvPr>
              <p:cNvGrpSpPr/>
              <p:nvPr/>
            </p:nvGrpSpPr>
            <p:grpSpPr>
              <a:xfrm>
                <a:off x="513936" y="5138899"/>
                <a:ext cx="596743" cy="1228726"/>
                <a:chOff x="8825218" y="2387889"/>
                <a:chExt cx="1125523" cy="2133776"/>
              </a:xfrm>
            </p:grpSpPr>
            <p:cxnSp>
              <p:nvCxnSpPr>
                <p:cNvPr id="48" name="직선 연결선 47">
                  <a:extLst>
                    <a:ext uri="{FF2B5EF4-FFF2-40B4-BE49-F238E27FC236}">
                      <a16:creationId xmlns:a16="http://schemas.microsoft.com/office/drawing/2014/main" id="{3C7DA885-BFC4-459A-BD9D-DF825CE49F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25218" y="2387890"/>
                  <a:ext cx="0" cy="21337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직선 연결선 48">
                  <a:extLst>
                    <a:ext uri="{FF2B5EF4-FFF2-40B4-BE49-F238E27FC236}">
                      <a16:creationId xmlns:a16="http://schemas.microsoft.com/office/drawing/2014/main" id="{F4ABD3E6-FBB7-4213-A3CA-4968173C68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50741" y="2387889"/>
                  <a:ext cx="0" cy="213377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직선 연결선 49">
                  <a:extLst>
                    <a:ext uri="{FF2B5EF4-FFF2-40B4-BE49-F238E27FC236}">
                      <a16:creationId xmlns:a16="http://schemas.microsoft.com/office/drawing/2014/main" id="{2DD58DD8-5225-45FD-A914-FFCEFC33B2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25218" y="4521665"/>
                  <a:ext cx="11255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7" name="직사각형 46">
                <a:extLst>
                  <a:ext uri="{FF2B5EF4-FFF2-40B4-BE49-F238E27FC236}">
                    <a16:creationId xmlns:a16="http://schemas.microsoft.com/office/drawing/2014/main" id="{8B7C9225-6F3A-4D52-9ED4-689BCDFB0449}"/>
                  </a:ext>
                </a:extLst>
              </p:cNvPr>
              <p:cNvSpPr/>
              <p:nvPr/>
            </p:nvSpPr>
            <p:spPr>
              <a:xfrm>
                <a:off x="473875" y="6057546"/>
                <a:ext cx="676864" cy="2762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(1,2)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8789ACB5-1571-4B1E-AD94-8FD72437F7B4}"/>
                </a:ext>
              </a:extLst>
            </p:cNvPr>
            <p:cNvSpPr/>
            <p:nvPr/>
          </p:nvSpPr>
          <p:spPr>
            <a:xfrm>
              <a:off x="1547235" y="5799300"/>
              <a:ext cx="676864" cy="27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(2,1)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760E7DF6-8CCF-4139-B966-2F1040BE1222}"/>
              </a:ext>
            </a:extLst>
          </p:cNvPr>
          <p:cNvGrpSpPr/>
          <p:nvPr/>
        </p:nvGrpSpPr>
        <p:grpSpPr>
          <a:xfrm>
            <a:off x="1969421" y="5138283"/>
            <a:ext cx="650970" cy="1228726"/>
            <a:chOff x="2950856" y="5138899"/>
            <a:chExt cx="676864" cy="1228726"/>
          </a:xfrm>
        </p:grpSpPr>
        <p:grpSp>
          <p:nvGrpSpPr>
            <p:cNvPr id="55" name="그룹 54">
              <a:extLst>
                <a:ext uri="{FF2B5EF4-FFF2-40B4-BE49-F238E27FC236}">
                  <a16:creationId xmlns:a16="http://schemas.microsoft.com/office/drawing/2014/main" id="{C37D6B80-F04E-47E8-A9E1-95EDA85638F4}"/>
                </a:ext>
              </a:extLst>
            </p:cNvPr>
            <p:cNvGrpSpPr/>
            <p:nvPr/>
          </p:nvGrpSpPr>
          <p:grpSpPr>
            <a:xfrm>
              <a:off x="2950856" y="5138899"/>
              <a:ext cx="676864" cy="1228726"/>
              <a:chOff x="473875" y="5138899"/>
              <a:chExt cx="676864" cy="1228726"/>
            </a:xfrm>
          </p:grpSpPr>
          <p:grpSp>
            <p:nvGrpSpPr>
              <p:cNvPr id="56" name="그룹 55">
                <a:extLst>
                  <a:ext uri="{FF2B5EF4-FFF2-40B4-BE49-F238E27FC236}">
                    <a16:creationId xmlns:a16="http://schemas.microsoft.com/office/drawing/2014/main" id="{A58C3F88-7F94-478C-9FFA-4D7939DBB218}"/>
                  </a:ext>
                </a:extLst>
              </p:cNvPr>
              <p:cNvGrpSpPr/>
              <p:nvPr/>
            </p:nvGrpSpPr>
            <p:grpSpPr>
              <a:xfrm>
                <a:off x="513936" y="5138899"/>
                <a:ext cx="596743" cy="1228726"/>
                <a:chOff x="8825218" y="2387889"/>
                <a:chExt cx="1125523" cy="2133776"/>
              </a:xfrm>
            </p:grpSpPr>
            <p:cxnSp>
              <p:nvCxnSpPr>
                <p:cNvPr id="58" name="직선 연결선 57">
                  <a:extLst>
                    <a:ext uri="{FF2B5EF4-FFF2-40B4-BE49-F238E27FC236}">
                      <a16:creationId xmlns:a16="http://schemas.microsoft.com/office/drawing/2014/main" id="{DF7EFA4A-988B-456C-8792-7F51A11E23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25218" y="2387890"/>
                  <a:ext cx="0" cy="21337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" name="직선 연결선 58">
                  <a:extLst>
                    <a:ext uri="{FF2B5EF4-FFF2-40B4-BE49-F238E27FC236}">
                      <a16:creationId xmlns:a16="http://schemas.microsoft.com/office/drawing/2014/main" id="{B70627A7-7FE9-4D26-AF45-D842F92ACD5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50741" y="2387889"/>
                  <a:ext cx="0" cy="213377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0" name="직선 연결선 59">
                  <a:extLst>
                    <a:ext uri="{FF2B5EF4-FFF2-40B4-BE49-F238E27FC236}">
                      <a16:creationId xmlns:a16="http://schemas.microsoft.com/office/drawing/2014/main" id="{2260DBCA-5416-4786-B5FF-3BF956BF7C4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25218" y="4521665"/>
                  <a:ext cx="11255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" name="직사각형 56">
                <a:extLst>
                  <a:ext uri="{FF2B5EF4-FFF2-40B4-BE49-F238E27FC236}">
                    <a16:creationId xmlns:a16="http://schemas.microsoft.com/office/drawing/2014/main" id="{DB0C0427-715D-402B-AD16-66D6F516B39F}"/>
                  </a:ext>
                </a:extLst>
              </p:cNvPr>
              <p:cNvSpPr/>
              <p:nvPr/>
            </p:nvSpPr>
            <p:spPr>
              <a:xfrm>
                <a:off x="473875" y="6057546"/>
                <a:ext cx="676864" cy="2762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(1,2)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F9FCAB0D-5291-4BF9-968B-87BDE56815BE}"/>
                </a:ext>
              </a:extLst>
            </p:cNvPr>
            <p:cNvSpPr/>
            <p:nvPr/>
          </p:nvSpPr>
          <p:spPr>
            <a:xfrm>
              <a:off x="2950856" y="5781320"/>
              <a:ext cx="676864" cy="27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(2,2)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EB852846-1298-41FE-9BA3-F897DA571A17}"/>
              </a:ext>
            </a:extLst>
          </p:cNvPr>
          <p:cNvGrpSpPr/>
          <p:nvPr/>
        </p:nvGrpSpPr>
        <p:grpSpPr>
          <a:xfrm>
            <a:off x="2610190" y="5147808"/>
            <a:ext cx="650305" cy="1228726"/>
            <a:chOff x="2950856" y="5138899"/>
            <a:chExt cx="676864" cy="1228726"/>
          </a:xfrm>
        </p:grpSpPr>
        <p:grpSp>
          <p:nvGrpSpPr>
            <p:cNvPr id="64" name="그룹 63">
              <a:extLst>
                <a:ext uri="{FF2B5EF4-FFF2-40B4-BE49-F238E27FC236}">
                  <a16:creationId xmlns:a16="http://schemas.microsoft.com/office/drawing/2014/main" id="{0BB6556A-82B7-4A14-8DD9-B78F6F9F09F7}"/>
                </a:ext>
              </a:extLst>
            </p:cNvPr>
            <p:cNvGrpSpPr/>
            <p:nvPr/>
          </p:nvGrpSpPr>
          <p:grpSpPr>
            <a:xfrm>
              <a:off x="2950856" y="5138899"/>
              <a:ext cx="676864" cy="1228726"/>
              <a:chOff x="473875" y="5138899"/>
              <a:chExt cx="676864" cy="1228726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34642CCE-793F-41D5-B79D-F8CF0CBE1911}"/>
                  </a:ext>
                </a:extLst>
              </p:cNvPr>
              <p:cNvGrpSpPr/>
              <p:nvPr/>
            </p:nvGrpSpPr>
            <p:grpSpPr>
              <a:xfrm>
                <a:off x="513936" y="5138899"/>
                <a:ext cx="596743" cy="1228726"/>
                <a:chOff x="8825218" y="2387889"/>
                <a:chExt cx="1125523" cy="2133776"/>
              </a:xfrm>
            </p:grpSpPr>
            <p:cxnSp>
              <p:nvCxnSpPr>
                <p:cNvPr id="68" name="직선 연결선 67">
                  <a:extLst>
                    <a:ext uri="{FF2B5EF4-FFF2-40B4-BE49-F238E27FC236}">
                      <a16:creationId xmlns:a16="http://schemas.microsoft.com/office/drawing/2014/main" id="{0F5E523D-0031-40CC-BFDC-B03E905D04F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25218" y="2387890"/>
                  <a:ext cx="0" cy="21337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직선 연결선 68">
                  <a:extLst>
                    <a:ext uri="{FF2B5EF4-FFF2-40B4-BE49-F238E27FC236}">
                      <a16:creationId xmlns:a16="http://schemas.microsoft.com/office/drawing/2014/main" id="{FF0792EE-E10D-42DB-9C86-830881FCB8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50741" y="2387889"/>
                  <a:ext cx="0" cy="213377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직선 연결선 69">
                  <a:extLst>
                    <a:ext uri="{FF2B5EF4-FFF2-40B4-BE49-F238E27FC236}">
                      <a16:creationId xmlns:a16="http://schemas.microsoft.com/office/drawing/2014/main" id="{60FBEC57-F743-4666-A7AA-BC04AF9806D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25218" y="4521665"/>
                  <a:ext cx="11255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7" name="직사각형 66">
                <a:extLst>
                  <a:ext uri="{FF2B5EF4-FFF2-40B4-BE49-F238E27FC236}">
                    <a16:creationId xmlns:a16="http://schemas.microsoft.com/office/drawing/2014/main" id="{CD7B15EF-8E16-4370-A71C-D5C334BD75B4}"/>
                  </a:ext>
                </a:extLst>
              </p:cNvPr>
              <p:cNvSpPr/>
              <p:nvPr/>
            </p:nvSpPr>
            <p:spPr>
              <a:xfrm>
                <a:off x="473875" y="6057546"/>
                <a:ext cx="676864" cy="2762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(1,2)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88D53699-DD92-4BF0-80FB-8BF34C82B528}"/>
                </a:ext>
              </a:extLst>
            </p:cNvPr>
            <p:cNvSpPr/>
            <p:nvPr/>
          </p:nvSpPr>
          <p:spPr>
            <a:xfrm>
              <a:off x="2950856" y="5781320"/>
              <a:ext cx="676864" cy="27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(1,2)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BCC797A-2D29-41AA-82DB-FA3426B6628F}"/>
              </a:ext>
            </a:extLst>
          </p:cNvPr>
          <p:cNvGrpSpPr/>
          <p:nvPr/>
        </p:nvGrpSpPr>
        <p:grpSpPr>
          <a:xfrm>
            <a:off x="3256461" y="5156879"/>
            <a:ext cx="694979" cy="1228726"/>
            <a:chOff x="2950856" y="5138899"/>
            <a:chExt cx="676864" cy="1228726"/>
          </a:xfrm>
        </p:grpSpPr>
        <p:grpSp>
          <p:nvGrpSpPr>
            <p:cNvPr id="72" name="그룹 71">
              <a:extLst>
                <a:ext uri="{FF2B5EF4-FFF2-40B4-BE49-F238E27FC236}">
                  <a16:creationId xmlns:a16="http://schemas.microsoft.com/office/drawing/2014/main" id="{A1B6BEB4-C9FE-4D9A-87C2-2DBA29C3E5FE}"/>
                </a:ext>
              </a:extLst>
            </p:cNvPr>
            <p:cNvGrpSpPr/>
            <p:nvPr/>
          </p:nvGrpSpPr>
          <p:grpSpPr>
            <a:xfrm>
              <a:off x="2950856" y="5138899"/>
              <a:ext cx="676864" cy="1228726"/>
              <a:chOff x="473875" y="5138899"/>
              <a:chExt cx="676864" cy="1228726"/>
            </a:xfrm>
          </p:grpSpPr>
          <p:grpSp>
            <p:nvGrpSpPr>
              <p:cNvPr id="74" name="그룹 73">
                <a:extLst>
                  <a:ext uri="{FF2B5EF4-FFF2-40B4-BE49-F238E27FC236}">
                    <a16:creationId xmlns:a16="http://schemas.microsoft.com/office/drawing/2014/main" id="{89C94033-CBBF-4C2E-BDE8-D250922EA94C}"/>
                  </a:ext>
                </a:extLst>
              </p:cNvPr>
              <p:cNvGrpSpPr/>
              <p:nvPr/>
            </p:nvGrpSpPr>
            <p:grpSpPr>
              <a:xfrm>
                <a:off x="513936" y="5138899"/>
                <a:ext cx="596743" cy="1228726"/>
                <a:chOff x="8825218" y="2387889"/>
                <a:chExt cx="1125523" cy="2133776"/>
              </a:xfrm>
            </p:grpSpPr>
            <p:cxnSp>
              <p:nvCxnSpPr>
                <p:cNvPr id="76" name="직선 연결선 75">
                  <a:extLst>
                    <a:ext uri="{FF2B5EF4-FFF2-40B4-BE49-F238E27FC236}">
                      <a16:creationId xmlns:a16="http://schemas.microsoft.com/office/drawing/2014/main" id="{ADF25C0A-9C93-4291-B74F-F366745654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25218" y="2387890"/>
                  <a:ext cx="0" cy="21337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직선 연결선 76">
                  <a:extLst>
                    <a:ext uri="{FF2B5EF4-FFF2-40B4-BE49-F238E27FC236}">
                      <a16:creationId xmlns:a16="http://schemas.microsoft.com/office/drawing/2014/main" id="{CDA36EB3-B580-472A-90C1-EDF2391714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50741" y="2387889"/>
                  <a:ext cx="0" cy="213377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직선 연결선 77">
                  <a:extLst>
                    <a:ext uri="{FF2B5EF4-FFF2-40B4-BE49-F238E27FC236}">
                      <a16:creationId xmlns:a16="http://schemas.microsoft.com/office/drawing/2014/main" id="{6F5953B1-BF53-42DA-97B3-962EEBA39EF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25218" y="4521665"/>
                  <a:ext cx="11255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75" name="직사각형 74">
                <a:extLst>
                  <a:ext uri="{FF2B5EF4-FFF2-40B4-BE49-F238E27FC236}">
                    <a16:creationId xmlns:a16="http://schemas.microsoft.com/office/drawing/2014/main" id="{5DFE0294-F3AE-4A52-862F-985BC2B7C934}"/>
                  </a:ext>
                </a:extLst>
              </p:cNvPr>
              <p:cNvSpPr/>
              <p:nvPr/>
            </p:nvSpPr>
            <p:spPr>
              <a:xfrm>
                <a:off x="473875" y="6057546"/>
                <a:ext cx="676864" cy="2762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(1,2)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46B1A692-868D-49A9-8F98-88D15F7C293B}"/>
                </a:ext>
              </a:extLst>
            </p:cNvPr>
            <p:cNvSpPr/>
            <p:nvPr/>
          </p:nvSpPr>
          <p:spPr>
            <a:xfrm>
              <a:off x="2950856" y="5781320"/>
              <a:ext cx="676864" cy="27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(1,3)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261B4ABB-B8CD-4660-92DE-E7598C4FC02F}"/>
              </a:ext>
            </a:extLst>
          </p:cNvPr>
          <p:cNvGrpSpPr/>
          <p:nvPr/>
        </p:nvGrpSpPr>
        <p:grpSpPr>
          <a:xfrm>
            <a:off x="3915015" y="5147808"/>
            <a:ext cx="722449" cy="1228726"/>
            <a:chOff x="2950856" y="5138899"/>
            <a:chExt cx="676864" cy="1228726"/>
          </a:xfrm>
        </p:grpSpPr>
        <p:grpSp>
          <p:nvGrpSpPr>
            <p:cNvPr id="80" name="그룹 79">
              <a:extLst>
                <a:ext uri="{FF2B5EF4-FFF2-40B4-BE49-F238E27FC236}">
                  <a16:creationId xmlns:a16="http://schemas.microsoft.com/office/drawing/2014/main" id="{6ED77AF6-C5B7-4BB5-9BF2-439BC1E6A328}"/>
                </a:ext>
              </a:extLst>
            </p:cNvPr>
            <p:cNvGrpSpPr/>
            <p:nvPr/>
          </p:nvGrpSpPr>
          <p:grpSpPr>
            <a:xfrm>
              <a:off x="2950856" y="5138899"/>
              <a:ext cx="676864" cy="1228726"/>
              <a:chOff x="473875" y="5138899"/>
              <a:chExt cx="676864" cy="1228726"/>
            </a:xfrm>
          </p:grpSpPr>
          <p:grpSp>
            <p:nvGrpSpPr>
              <p:cNvPr id="82" name="그룹 81">
                <a:extLst>
                  <a:ext uri="{FF2B5EF4-FFF2-40B4-BE49-F238E27FC236}">
                    <a16:creationId xmlns:a16="http://schemas.microsoft.com/office/drawing/2014/main" id="{7FB0D47F-AE16-4D5F-8D65-08F1413B6461}"/>
                  </a:ext>
                </a:extLst>
              </p:cNvPr>
              <p:cNvGrpSpPr/>
              <p:nvPr/>
            </p:nvGrpSpPr>
            <p:grpSpPr>
              <a:xfrm>
                <a:off x="513936" y="5138899"/>
                <a:ext cx="596743" cy="1228726"/>
                <a:chOff x="8825218" y="2387889"/>
                <a:chExt cx="1125523" cy="2133776"/>
              </a:xfrm>
            </p:grpSpPr>
            <p:cxnSp>
              <p:nvCxnSpPr>
                <p:cNvPr id="84" name="직선 연결선 83">
                  <a:extLst>
                    <a:ext uri="{FF2B5EF4-FFF2-40B4-BE49-F238E27FC236}">
                      <a16:creationId xmlns:a16="http://schemas.microsoft.com/office/drawing/2014/main" id="{08C73C63-ABAA-479F-B2FC-A4D01FAD76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8825218" y="2387890"/>
                  <a:ext cx="0" cy="2133775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5" name="직선 연결선 84">
                  <a:extLst>
                    <a:ext uri="{FF2B5EF4-FFF2-40B4-BE49-F238E27FC236}">
                      <a16:creationId xmlns:a16="http://schemas.microsoft.com/office/drawing/2014/main" id="{DDE86A38-2C28-443D-8BB9-B3C9FF7089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9950741" y="2387889"/>
                  <a:ext cx="0" cy="2133776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직선 연결선 85">
                  <a:extLst>
                    <a:ext uri="{FF2B5EF4-FFF2-40B4-BE49-F238E27FC236}">
                      <a16:creationId xmlns:a16="http://schemas.microsoft.com/office/drawing/2014/main" id="{75AB6A98-BF32-44B1-A779-98FCFB0057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8825218" y="4521665"/>
                  <a:ext cx="1125523" cy="0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83" name="직사각형 82">
                <a:extLst>
                  <a:ext uri="{FF2B5EF4-FFF2-40B4-BE49-F238E27FC236}">
                    <a16:creationId xmlns:a16="http://schemas.microsoft.com/office/drawing/2014/main" id="{C0C7DC28-9232-48E3-9990-5F680B16FCB2}"/>
                  </a:ext>
                </a:extLst>
              </p:cNvPr>
              <p:cNvSpPr/>
              <p:nvPr/>
            </p:nvSpPr>
            <p:spPr>
              <a:xfrm>
                <a:off x="473875" y="6057546"/>
                <a:ext cx="676864" cy="2762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(1,2)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594CCD0A-50D2-4A90-96FD-2DF681908DAD}"/>
                </a:ext>
              </a:extLst>
            </p:cNvPr>
            <p:cNvSpPr/>
            <p:nvPr/>
          </p:nvSpPr>
          <p:spPr>
            <a:xfrm>
              <a:off x="2950856" y="5781320"/>
              <a:ext cx="676864" cy="27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(1,4)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B6D6111D-C6CE-438E-BC3D-DAB489950869}"/>
              </a:ext>
            </a:extLst>
          </p:cNvPr>
          <p:cNvGrpSpPr/>
          <p:nvPr/>
        </p:nvGrpSpPr>
        <p:grpSpPr>
          <a:xfrm>
            <a:off x="4602735" y="5156879"/>
            <a:ext cx="687426" cy="1228726"/>
            <a:chOff x="5984515" y="5138899"/>
            <a:chExt cx="687426" cy="1228726"/>
          </a:xfrm>
        </p:grpSpPr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FEAE993C-AFA3-4D30-8E40-AD0530673886}"/>
                </a:ext>
              </a:extLst>
            </p:cNvPr>
            <p:cNvGrpSpPr/>
            <p:nvPr/>
          </p:nvGrpSpPr>
          <p:grpSpPr>
            <a:xfrm>
              <a:off x="5995077" y="5138899"/>
              <a:ext cx="676864" cy="1228726"/>
              <a:chOff x="2950856" y="5138899"/>
              <a:chExt cx="676864" cy="1228726"/>
            </a:xfrm>
          </p:grpSpPr>
          <p:grpSp>
            <p:nvGrpSpPr>
              <p:cNvPr id="88" name="그룹 87">
                <a:extLst>
                  <a:ext uri="{FF2B5EF4-FFF2-40B4-BE49-F238E27FC236}">
                    <a16:creationId xmlns:a16="http://schemas.microsoft.com/office/drawing/2014/main" id="{8E3D9F77-846F-43D5-AFCA-BC1B68F6E362}"/>
                  </a:ext>
                </a:extLst>
              </p:cNvPr>
              <p:cNvGrpSpPr/>
              <p:nvPr/>
            </p:nvGrpSpPr>
            <p:grpSpPr>
              <a:xfrm>
                <a:off x="2950856" y="5138899"/>
                <a:ext cx="676864" cy="1228726"/>
                <a:chOff x="473875" y="5138899"/>
                <a:chExt cx="676864" cy="1228726"/>
              </a:xfrm>
            </p:grpSpPr>
            <p:grpSp>
              <p:nvGrpSpPr>
                <p:cNvPr id="90" name="그룹 89">
                  <a:extLst>
                    <a:ext uri="{FF2B5EF4-FFF2-40B4-BE49-F238E27FC236}">
                      <a16:creationId xmlns:a16="http://schemas.microsoft.com/office/drawing/2014/main" id="{A3311C1F-A2F8-469F-B471-50845C9D4154}"/>
                    </a:ext>
                  </a:extLst>
                </p:cNvPr>
                <p:cNvGrpSpPr/>
                <p:nvPr/>
              </p:nvGrpSpPr>
              <p:grpSpPr>
                <a:xfrm>
                  <a:off x="513936" y="5138899"/>
                  <a:ext cx="596743" cy="1228726"/>
                  <a:chOff x="8825218" y="2387889"/>
                  <a:chExt cx="1125523" cy="2133776"/>
                </a:xfrm>
              </p:grpSpPr>
              <p:cxnSp>
                <p:nvCxnSpPr>
                  <p:cNvPr id="92" name="직선 연결선 91">
                    <a:extLst>
                      <a:ext uri="{FF2B5EF4-FFF2-40B4-BE49-F238E27FC236}">
                        <a16:creationId xmlns:a16="http://schemas.microsoft.com/office/drawing/2014/main" id="{BAFE23FB-BF1A-4932-8956-7E26AD1B683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25218" y="2387890"/>
                    <a:ext cx="0" cy="213377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직선 연결선 92">
                    <a:extLst>
                      <a:ext uri="{FF2B5EF4-FFF2-40B4-BE49-F238E27FC236}">
                        <a16:creationId xmlns:a16="http://schemas.microsoft.com/office/drawing/2014/main" id="{F2A2E296-0B6D-4BA1-84CC-AD647F9FE0B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50741" y="2387889"/>
                    <a:ext cx="0" cy="213377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직선 연결선 93">
                    <a:extLst>
                      <a:ext uri="{FF2B5EF4-FFF2-40B4-BE49-F238E27FC236}">
                        <a16:creationId xmlns:a16="http://schemas.microsoft.com/office/drawing/2014/main" id="{A4910D43-CA40-4270-896A-4CCF9BB027F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25218" y="4521665"/>
                    <a:ext cx="112552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91" name="직사각형 90">
                  <a:extLst>
                    <a:ext uri="{FF2B5EF4-FFF2-40B4-BE49-F238E27FC236}">
                      <a16:creationId xmlns:a16="http://schemas.microsoft.com/office/drawing/2014/main" id="{26EC60F4-AA85-4E19-8605-2BF30114B62D}"/>
                    </a:ext>
                  </a:extLst>
                </p:cNvPr>
                <p:cNvSpPr/>
                <p:nvPr/>
              </p:nvSpPr>
              <p:spPr>
                <a:xfrm>
                  <a:off x="473875" y="6057546"/>
                  <a:ext cx="676864" cy="2762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</a:rPr>
                    <a:t>(1,2)</a:t>
                  </a:r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9" name="직사각형 88">
                <a:extLst>
                  <a:ext uri="{FF2B5EF4-FFF2-40B4-BE49-F238E27FC236}">
                    <a16:creationId xmlns:a16="http://schemas.microsoft.com/office/drawing/2014/main" id="{52B13E32-ADDB-40F6-A20D-E5FD92C580E3}"/>
                  </a:ext>
                </a:extLst>
              </p:cNvPr>
              <p:cNvSpPr/>
              <p:nvPr/>
            </p:nvSpPr>
            <p:spPr>
              <a:xfrm>
                <a:off x="2950856" y="5781320"/>
                <a:ext cx="676864" cy="2762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(1,5)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C0660BCC-EB81-431F-BE21-EF578871E635}"/>
                </a:ext>
              </a:extLst>
            </p:cNvPr>
            <p:cNvSpPr/>
            <p:nvPr/>
          </p:nvSpPr>
          <p:spPr>
            <a:xfrm>
              <a:off x="5984515" y="5523791"/>
              <a:ext cx="676864" cy="27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(2,4)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F918FE5B-ED36-43BC-AB2F-3E11AD0B764E}"/>
              </a:ext>
            </a:extLst>
          </p:cNvPr>
          <p:cNvGrpSpPr/>
          <p:nvPr/>
        </p:nvGrpSpPr>
        <p:grpSpPr>
          <a:xfrm>
            <a:off x="5252582" y="5138283"/>
            <a:ext cx="687426" cy="1228726"/>
            <a:chOff x="5984515" y="5138899"/>
            <a:chExt cx="687426" cy="1228726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DDED4522-289C-4A57-B3A1-99F78AEB5708}"/>
                </a:ext>
              </a:extLst>
            </p:cNvPr>
            <p:cNvGrpSpPr/>
            <p:nvPr/>
          </p:nvGrpSpPr>
          <p:grpSpPr>
            <a:xfrm>
              <a:off x="5995077" y="5138899"/>
              <a:ext cx="676864" cy="1228726"/>
              <a:chOff x="2950856" y="5138899"/>
              <a:chExt cx="676864" cy="1228726"/>
            </a:xfrm>
          </p:grpSpPr>
          <p:grpSp>
            <p:nvGrpSpPr>
              <p:cNvPr id="100" name="그룹 99">
                <a:extLst>
                  <a:ext uri="{FF2B5EF4-FFF2-40B4-BE49-F238E27FC236}">
                    <a16:creationId xmlns:a16="http://schemas.microsoft.com/office/drawing/2014/main" id="{4DE86BA5-1829-43DF-B807-97E2AB034EEF}"/>
                  </a:ext>
                </a:extLst>
              </p:cNvPr>
              <p:cNvGrpSpPr/>
              <p:nvPr/>
            </p:nvGrpSpPr>
            <p:grpSpPr>
              <a:xfrm>
                <a:off x="2950856" y="5138899"/>
                <a:ext cx="676864" cy="1228726"/>
                <a:chOff x="473875" y="5138899"/>
                <a:chExt cx="676864" cy="1228726"/>
              </a:xfrm>
            </p:grpSpPr>
            <p:grpSp>
              <p:nvGrpSpPr>
                <p:cNvPr id="102" name="그룹 101">
                  <a:extLst>
                    <a:ext uri="{FF2B5EF4-FFF2-40B4-BE49-F238E27FC236}">
                      <a16:creationId xmlns:a16="http://schemas.microsoft.com/office/drawing/2014/main" id="{72C67C04-94A9-4F99-99DF-266CFEFD443E}"/>
                    </a:ext>
                  </a:extLst>
                </p:cNvPr>
                <p:cNvGrpSpPr/>
                <p:nvPr/>
              </p:nvGrpSpPr>
              <p:grpSpPr>
                <a:xfrm>
                  <a:off x="513936" y="5138899"/>
                  <a:ext cx="596743" cy="1228726"/>
                  <a:chOff x="8825218" y="2387889"/>
                  <a:chExt cx="1125523" cy="2133776"/>
                </a:xfrm>
              </p:grpSpPr>
              <p:cxnSp>
                <p:nvCxnSpPr>
                  <p:cNvPr id="104" name="직선 연결선 103">
                    <a:extLst>
                      <a:ext uri="{FF2B5EF4-FFF2-40B4-BE49-F238E27FC236}">
                        <a16:creationId xmlns:a16="http://schemas.microsoft.com/office/drawing/2014/main" id="{37C25E20-B65D-41FC-92AC-2B229F50E2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25218" y="2387890"/>
                    <a:ext cx="0" cy="213377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5" name="직선 연결선 104">
                    <a:extLst>
                      <a:ext uri="{FF2B5EF4-FFF2-40B4-BE49-F238E27FC236}">
                        <a16:creationId xmlns:a16="http://schemas.microsoft.com/office/drawing/2014/main" id="{A5E8E778-4AF1-49B4-B880-200E9AFB167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50741" y="2387889"/>
                    <a:ext cx="0" cy="213377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6" name="직선 연결선 105">
                    <a:extLst>
                      <a:ext uri="{FF2B5EF4-FFF2-40B4-BE49-F238E27FC236}">
                        <a16:creationId xmlns:a16="http://schemas.microsoft.com/office/drawing/2014/main" id="{99710E20-F091-4791-9A9D-E25E8D99AE1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25218" y="4521665"/>
                    <a:ext cx="112552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03" name="직사각형 102">
                  <a:extLst>
                    <a:ext uri="{FF2B5EF4-FFF2-40B4-BE49-F238E27FC236}">
                      <a16:creationId xmlns:a16="http://schemas.microsoft.com/office/drawing/2014/main" id="{506EA889-BCF8-4D7F-8F8B-98AD8F3DACE5}"/>
                    </a:ext>
                  </a:extLst>
                </p:cNvPr>
                <p:cNvSpPr/>
                <p:nvPr/>
              </p:nvSpPr>
              <p:spPr>
                <a:xfrm>
                  <a:off x="473875" y="6057546"/>
                  <a:ext cx="676864" cy="2762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</a:rPr>
                    <a:t>(1,2)</a:t>
                  </a:r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1" name="직사각형 100">
                <a:extLst>
                  <a:ext uri="{FF2B5EF4-FFF2-40B4-BE49-F238E27FC236}">
                    <a16:creationId xmlns:a16="http://schemas.microsoft.com/office/drawing/2014/main" id="{BD80A351-8C10-40F7-BF04-17565F0774EF}"/>
                  </a:ext>
                </a:extLst>
              </p:cNvPr>
              <p:cNvSpPr/>
              <p:nvPr/>
            </p:nvSpPr>
            <p:spPr>
              <a:xfrm>
                <a:off x="2950856" y="5781320"/>
                <a:ext cx="676864" cy="2762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(1,5)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F8C3560-0BC3-4F2F-94C9-CC464A160D6A}"/>
                </a:ext>
              </a:extLst>
            </p:cNvPr>
            <p:cNvSpPr/>
            <p:nvPr/>
          </p:nvSpPr>
          <p:spPr>
            <a:xfrm>
              <a:off x="5984515" y="5523791"/>
              <a:ext cx="676864" cy="27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(3,4)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80BC74A2-5AAF-4EEE-BD50-AB1A145C7D10}"/>
              </a:ext>
            </a:extLst>
          </p:cNvPr>
          <p:cNvGrpSpPr/>
          <p:nvPr/>
        </p:nvGrpSpPr>
        <p:grpSpPr>
          <a:xfrm>
            <a:off x="5921222" y="5119233"/>
            <a:ext cx="602964" cy="1247322"/>
            <a:chOff x="5984515" y="5138899"/>
            <a:chExt cx="687426" cy="1228726"/>
          </a:xfrm>
        </p:grpSpPr>
        <p:grpSp>
          <p:nvGrpSpPr>
            <p:cNvPr id="108" name="그룹 107">
              <a:extLst>
                <a:ext uri="{FF2B5EF4-FFF2-40B4-BE49-F238E27FC236}">
                  <a16:creationId xmlns:a16="http://schemas.microsoft.com/office/drawing/2014/main" id="{60C5B61A-A64C-4A63-94B7-74ABCC128737}"/>
                </a:ext>
              </a:extLst>
            </p:cNvPr>
            <p:cNvGrpSpPr/>
            <p:nvPr/>
          </p:nvGrpSpPr>
          <p:grpSpPr>
            <a:xfrm>
              <a:off x="5995077" y="5138899"/>
              <a:ext cx="676864" cy="1228726"/>
              <a:chOff x="2950856" y="5138899"/>
              <a:chExt cx="676864" cy="1228726"/>
            </a:xfrm>
          </p:grpSpPr>
          <p:grpSp>
            <p:nvGrpSpPr>
              <p:cNvPr id="110" name="그룹 109">
                <a:extLst>
                  <a:ext uri="{FF2B5EF4-FFF2-40B4-BE49-F238E27FC236}">
                    <a16:creationId xmlns:a16="http://schemas.microsoft.com/office/drawing/2014/main" id="{89EBCDDE-DD44-4AE6-B8B4-CBE8F41D98A6}"/>
                  </a:ext>
                </a:extLst>
              </p:cNvPr>
              <p:cNvGrpSpPr/>
              <p:nvPr/>
            </p:nvGrpSpPr>
            <p:grpSpPr>
              <a:xfrm>
                <a:off x="2950856" y="5138899"/>
                <a:ext cx="676864" cy="1228726"/>
                <a:chOff x="473875" y="5138899"/>
                <a:chExt cx="676864" cy="1228726"/>
              </a:xfrm>
            </p:grpSpPr>
            <p:grpSp>
              <p:nvGrpSpPr>
                <p:cNvPr id="112" name="그룹 111">
                  <a:extLst>
                    <a:ext uri="{FF2B5EF4-FFF2-40B4-BE49-F238E27FC236}">
                      <a16:creationId xmlns:a16="http://schemas.microsoft.com/office/drawing/2014/main" id="{D7FBE88A-3BBE-47B8-86D1-8F297939D210}"/>
                    </a:ext>
                  </a:extLst>
                </p:cNvPr>
                <p:cNvGrpSpPr/>
                <p:nvPr/>
              </p:nvGrpSpPr>
              <p:grpSpPr>
                <a:xfrm>
                  <a:off x="513936" y="5138899"/>
                  <a:ext cx="596743" cy="1228726"/>
                  <a:chOff x="8825218" y="2387889"/>
                  <a:chExt cx="1125523" cy="2133776"/>
                </a:xfrm>
              </p:grpSpPr>
              <p:cxnSp>
                <p:nvCxnSpPr>
                  <p:cNvPr id="114" name="직선 연결선 113">
                    <a:extLst>
                      <a:ext uri="{FF2B5EF4-FFF2-40B4-BE49-F238E27FC236}">
                        <a16:creationId xmlns:a16="http://schemas.microsoft.com/office/drawing/2014/main" id="{DFA63342-9D90-408F-9F4A-E7F579C1543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25218" y="2387890"/>
                    <a:ext cx="0" cy="213377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직선 연결선 114">
                    <a:extLst>
                      <a:ext uri="{FF2B5EF4-FFF2-40B4-BE49-F238E27FC236}">
                        <a16:creationId xmlns:a16="http://schemas.microsoft.com/office/drawing/2014/main" id="{0B19A5D7-530B-4136-A8E3-2B5BDCFE62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50741" y="2387889"/>
                    <a:ext cx="0" cy="213377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6" name="직선 연결선 115">
                    <a:extLst>
                      <a:ext uri="{FF2B5EF4-FFF2-40B4-BE49-F238E27FC236}">
                        <a16:creationId xmlns:a16="http://schemas.microsoft.com/office/drawing/2014/main" id="{9D348BBA-90B0-4E98-924E-728C426138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25218" y="4521665"/>
                    <a:ext cx="112552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13" name="직사각형 112">
                  <a:extLst>
                    <a:ext uri="{FF2B5EF4-FFF2-40B4-BE49-F238E27FC236}">
                      <a16:creationId xmlns:a16="http://schemas.microsoft.com/office/drawing/2014/main" id="{614A9B39-F467-4FB0-B05A-657FC709DE5E}"/>
                    </a:ext>
                  </a:extLst>
                </p:cNvPr>
                <p:cNvSpPr/>
                <p:nvPr/>
              </p:nvSpPr>
              <p:spPr>
                <a:xfrm>
                  <a:off x="473875" y="6057546"/>
                  <a:ext cx="676864" cy="2762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</a:rPr>
                    <a:t>(1,2)</a:t>
                  </a:r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11" name="직사각형 110">
                <a:extLst>
                  <a:ext uri="{FF2B5EF4-FFF2-40B4-BE49-F238E27FC236}">
                    <a16:creationId xmlns:a16="http://schemas.microsoft.com/office/drawing/2014/main" id="{117B427A-9B64-46E9-BB14-09F6DF0C7141}"/>
                  </a:ext>
                </a:extLst>
              </p:cNvPr>
              <p:cNvSpPr/>
              <p:nvPr/>
            </p:nvSpPr>
            <p:spPr>
              <a:xfrm>
                <a:off x="2950856" y="5781320"/>
                <a:ext cx="676864" cy="2762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(1,5)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0D9DEC27-3DA6-4189-96AF-7FE4E57AC8D9}"/>
                </a:ext>
              </a:extLst>
            </p:cNvPr>
            <p:cNvSpPr/>
            <p:nvPr/>
          </p:nvSpPr>
          <p:spPr>
            <a:xfrm>
              <a:off x="5984515" y="5523791"/>
              <a:ext cx="676864" cy="27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(3,6)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CD1AF9FD-9EE1-4101-9138-81CC1FFD0278}"/>
              </a:ext>
            </a:extLst>
          </p:cNvPr>
          <p:cNvGrpSpPr/>
          <p:nvPr/>
        </p:nvGrpSpPr>
        <p:grpSpPr>
          <a:xfrm>
            <a:off x="6491708" y="5119726"/>
            <a:ext cx="636511" cy="1256807"/>
            <a:chOff x="5984515" y="5138899"/>
            <a:chExt cx="687426" cy="1228726"/>
          </a:xfrm>
        </p:grpSpPr>
        <p:grpSp>
          <p:nvGrpSpPr>
            <p:cNvPr id="118" name="그룹 117">
              <a:extLst>
                <a:ext uri="{FF2B5EF4-FFF2-40B4-BE49-F238E27FC236}">
                  <a16:creationId xmlns:a16="http://schemas.microsoft.com/office/drawing/2014/main" id="{565692BF-9415-4A3D-9611-B8003310138C}"/>
                </a:ext>
              </a:extLst>
            </p:cNvPr>
            <p:cNvGrpSpPr/>
            <p:nvPr/>
          </p:nvGrpSpPr>
          <p:grpSpPr>
            <a:xfrm>
              <a:off x="5995077" y="5138899"/>
              <a:ext cx="676864" cy="1228726"/>
              <a:chOff x="2950856" y="5138899"/>
              <a:chExt cx="676864" cy="1228726"/>
            </a:xfrm>
          </p:grpSpPr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6B887C7D-E01D-43FF-91F7-6A96171D3B3D}"/>
                  </a:ext>
                </a:extLst>
              </p:cNvPr>
              <p:cNvGrpSpPr/>
              <p:nvPr/>
            </p:nvGrpSpPr>
            <p:grpSpPr>
              <a:xfrm>
                <a:off x="2950856" y="5138899"/>
                <a:ext cx="676864" cy="1228726"/>
                <a:chOff x="473875" y="5138899"/>
                <a:chExt cx="676864" cy="1228726"/>
              </a:xfrm>
            </p:grpSpPr>
            <p:grpSp>
              <p:nvGrpSpPr>
                <p:cNvPr id="122" name="그룹 121">
                  <a:extLst>
                    <a:ext uri="{FF2B5EF4-FFF2-40B4-BE49-F238E27FC236}">
                      <a16:creationId xmlns:a16="http://schemas.microsoft.com/office/drawing/2014/main" id="{B4BA3CA7-9231-4660-84CB-F31A2BBA7CC9}"/>
                    </a:ext>
                  </a:extLst>
                </p:cNvPr>
                <p:cNvGrpSpPr/>
                <p:nvPr/>
              </p:nvGrpSpPr>
              <p:grpSpPr>
                <a:xfrm>
                  <a:off x="513936" y="5138899"/>
                  <a:ext cx="596743" cy="1228726"/>
                  <a:chOff x="8825218" y="2387889"/>
                  <a:chExt cx="1125523" cy="2133776"/>
                </a:xfrm>
              </p:grpSpPr>
              <p:cxnSp>
                <p:nvCxnSpPr>
                  <p:cNvPr id="124" name="직선 연결선 123">
                    <a:extLst>
                      <a:ext uri="{FF2B5EF4-FFF2-40B4-BE49-F238E27FC236}">
                        <a16:creationId xmlns:a16="http://schemas.microsoft.com/office/drawing/2014/main" id="{5FD9BA10-7517-4FB5-BB8A-13E7959D56F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25218" y="2387890"/>
                    <a:ext cx="0" cy="213377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5" name="직선 연결선 124">
                    <a:extLst>
                      <a:ext uri="{FF2B5EF4-FFF2-40B4-BE49-F238E27FC236}">
                        <a16:creationId xmlns:a16="http://schemas.microsoft.com/office/drawing/2014/main" id="{CEC97B8C-820C-4F7B-99FA-B2F24BC171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50741" y="2387889"/>
                    <a:ext cx="0" cy="213377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6" name="직선 연결선 125">
                    <a:extLst>
                      <a:ext uri="{FF2B5EF4-FFF2-40B4-BE49-F238E27FC236}">
                        <a16:creationId xmlns:a16="http://schemas.microsoft.com/office/drawing/2014/main" id="{A7CD3703-D312-4B89-89A5-FBD5AF96CD1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25218" y="4521665"/>
                    <a:ext cx="112552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23" name="직사각형 122">
                  <a:extLst>
                    <a:ext uri="{FF2B5EF4-FFF2-40B4-BE49-F238E27FC236}">
                      <a16:creationId xmlns:a16="http://schemas.microsoft.com/office/drawing/2014/main" id="{2EF254C1-061B-43E9-86FF-D27D080FA12A}"/>
                    </a:ext>
                  </a:extLst>
                </p:cNvPr>
                <p:cNvSpPr/>
                <p:nvPr/>
              </p:nvSpPr>
              <p:spPr>
                <a:xfrm>
                  <a:off x="473875" y="6057546"/>
                  <a:ext cx="676864" cy="2762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</a:rPr>
                    <a:t>(1,2)</a:t>
                  </a:r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1" name="직사각형 120">
                <a:extLst>
                  <a:ext uri="{FF2B5EF4-FFF2-40B4-BE49-F238E27FC236}">
                    <a16:creationId xmlns:a16="http://schemas.microsoft.com/office/drawing/2014/main" id="{3D7B6465-1267-4CAE-998F-F4B1EFC51C5C}"/>
                  </a:ext>
                </a:extLst>
              </p:cNvPr>
              <p:cNvSpPr/>
              <p:nvPr/>
            </p:nvSpPr>
            <p:spPr>
              <a:xfrm>
                <a:off x="2950856" y="5781320"/>
                <a:ext cx="676864" cy="2762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(1,5)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D0180A3E-C235-4D06-8DA7-B56B2BC9A1B8}"/>
                </a:ext>
              </a:extLst>
            </p:cNvPr>
            <p:cNvSpPr/>
            <p:nvPr/>
          </p:nvSpPr>
          <p:spPr>
            <a:xfrm>
              <a:off x="5984515" y="5523791"/>
              <a:ext cx="676864" cy="27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(3,7)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27" name="그룹 126">
            <a:extLst>
              <a:ext uri="{FF2B5EF4-FFF2-40B4-BE49-F238E27FC236}">
                <a16:creationId xmlns:a16="http://schemas.microsoft.com/office/drawing/2014/main" id="{AE3A6137-018C-4407-A72F-777092CCF07F}"/>
              </a:ext>
            </a:extLst>
          </p:cNvPr>
          <p:cNvGrpSpPr/>
          <p:nvPr/>
        </p:nvGrpSpPr>
        <p:grpSpPr>
          <a:xfrm>
            <a:off x="7083513" y="5138283"/>
            <a:ext cx="674530" cy="1228726"/>
            <a:chOff x="5984515" y="5138899"/>
            <a:chExt cx="687426" cy="1228726"/>
          </a:xfrm>
        </p:grpSpPr>
        <p:grpSp>
          <p:nvGrpSpPr>
            <p:cNvPr id="128" name="그룹 127">
              <a:extLst>
                <a:ext uri="{FF2B5EF4-FFF2-40B4-BE49-F238E27FC236}">
                  <a16:creationId xmlns:a16="http://schemas.microsoft.com/office/drawing/2014/main" id="{329A952F-52E9-4E96-9554-96B9444EFBEA}"/>
                </a:ext>
              </a:extLst>
            </p:cNvPr>
            <p:cNvGrpSpPr/>
            <p:nvPr/>
          </p:nvGrpSpPr>
          <p:grpSpPr>
            <a:xfrm>
              <a:off x="5995077" y="5138899"/>
              <a:ext cx="676864" cy="1228726"/>
              <a:chOff x="2950856" y="5138899"/>
              <a:chExt cx="676864" cy="1228726"/>
            </a:xfrm>
          </p:grpSpPr>
          <p:grpSp>
            <p:nvGrpSpPr>
              <p:cNvPr id="130" name="그룹 129">
                <a:extLst>
                  <a:ext uri="{FF2B5EF4-FFF2-40B4-BE49-F238E27FC236}">
                    <a16:creationId xmlns:a16="http://schemas.microsoft.com/office/drawing/2014/main" id="{93EAA7A3-3087-4930-9827-9A0B0C010B02}"/>
                  </a:ext>
                </a:extLst>
              </p:cNvPr>
              <p:cNvGrpSpPr/>
              <p:nvPr/>
            </p:nvGrpSpPr>
            <p:grpSpPr>
              <a:xfrm>
                <a:off x="2950856" y="5138899"/>
                <a:ext cx="676864" cy="1228726"/>
                <a:chOff x="473875" y="5138899"/>
                <a:chExt cx="676864" cy="1228726"/>
              </a:xfrm>
            </p:grpSpPr>
            <p:grpSp>
              <p:nvGrpSpPr>
                <p:cNvPr id="132" name="그룹 131">
                  <a:extLst>
                    <a:ext uri="{FF2B5EF4-FFF2-40B4-BE49-F238E27FC236}">
                      <a16:creationId xmlns:a16="http://schemas.microsoft.com/office/drawing/2014/main" id="{DD6A090C-B599-4371-B7D5-5270BCB58D2A}"/>
                    </a:ext>
                  </a:extLst>
                </p:cNvPr>
                <p:cNvGrpSpPr/>
                <p:nvPr/>
              </p:nvGrpSpPr>
              <p:grpSpPr>
                <a:xfrm>
                  <a:off x="513936" y="5138899"/>
                  <a:ext cx="596743" cy="1228726"/>
                  <a:chOff x="8825218" y="2387889"/>
                  <a:chExt cx="1125523" cy="2133776"/>
                </a:xfrm>
              </p:grpSpPr>
              <p:cxnSp>
                <p:nvCxnSpPr>
                  <p:cNvPr id="134" name="직선 연결선 133">
                    <a:extLst>
                      <a:ext uri="{FF2B5EF4-FFF2-40B4-BE49-F238E27FC236}">
                        <a16:creationId xmlns:a16="http://schemas.microsoft.com/office/drawing/2014/main" id="{7194B0D6-AD2E-4B9E-B37B-8B95B102B5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25218" y="2387890"/>
                    <a:ext cx="0" cy="213377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직선 연결선 134">
                    <a:extLst>
                      <a:ext uri="{FF2B5EF4-FFF2-40B4-BE49-F238E27FC236}">
                        <a16:creationId xmlns:a16="http://schemas.microsoft.com/office/drawing/2014/main" id="{3133B7FA-BC1E-40E0-B206-3DC928621F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50741" y="2387889"/>
                    <a:ext cx="0" cy="213377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직선 연결선 135">
                    <a:extLst>
                      <a:ext uri="{FF2B5EF4-FFF2-40B4-BE49-F238E27FC236}">
                        <a16:creationId xmlns:a16="http://schemas.microsoft.com/office/drawing/2014/main" id="{8233A039-3526-4A8A-A8BD-865CF6DC18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25218" y="4521665"/>
                    <a:ext cx="112552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33" name="직사각형 132">
                  <a:extLst>
                    <a:ext uri="{FF2B5EF4-FFF2-40B4-BE49-F238E27FC236}">
                      <a16:creationId xmlns:a16="http://schemas.microsoft.com/office/drawing/2014/main" id="{38548648-7D55-4F8A-8E35-2F36CD227370}"/>
                    </a:ext>
                  </a:extLst>
                </p:cNvPr>
                <p:cNvSpPr/>
                <p:nvPr/>
              </p:nvSpPr>
              <p:spPr>
                <a:xfrm>
                  <a:off x="473875" y="6057546"/>
                  <a:ext cx="676864" cy="2762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</a:rPr>
                    <a:t>(1,2)</a:t>
                  </a:r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31" name="직사각형 130">
                <a:extLst>
                  <a:ext uri="{FF2B5EF4-FFF2-40B4-BE49-F238E27FC236}">
                    <a16:creationId xmlns:a16="http://schemas.microsoft.com/office/drawing/2014/main" id="{2ADE6525-B888-45A8-B838-DC514FA6D98A}"/>
                  </a:ext>
                </a:extLst>
              </p:cNvPr>
              <p:cNvSpPr/>
              <p:nvPr/>
            </p:nvSpPr>
            <p:spPr>
              <a:xfrm>
                <a:off x="2950856" y="5781320"/>
                <a:ext cx="676864" cy="2762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(1,5)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29" name="직사각형 128">
              <a:extLst>
                <a:ext uri="{FF2B5EF4-FFF2-40B4-BE49-F238E27FC236}">
                  <a16:creationId xmlns:a16="http://schemas.microsoft.com/office/drawing/2014/main" id="{EC0344FC-4ABA-424E-AA3D-130316634C79}"/>
                </a:ext>
              </a:extLst>
            </p:cNvPr>
            <p:cNvSpPr/>
            <p:nvPr/>
          </p:nvSpPr>
          <p:spPr>
            <a:xfrm>
              <a:off x="5984515" y="5523791"/>
              <a:ext cx="676864" cy="27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(3,8)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882EC9EF-549B-4B8A-A85D-D9367126F189}"/>
              </a:ext>
            </a:extLst>
          </p:cNvPr>
          <p:cNvGrpSpPr/>
          <p:nvPr/>
        </p:nvGrpSpPr>
        <p:grpSpPr>
          <a:xfrm>
            <a:off x="7736090" y="5156879"/>
            <a:ext cx="687426" cy="1228726"/>
            <a:chOff x="5984515" y="5138899"/>
            <a:chExt cx="687426" cy="1228726"/>
          </a:xfrm>
        </p:grpSpPr>
        <p:grpSp>
          <p:nvGrpSpPr>
            <p:cNvPr id="138" name="그룹 137">
              <a:extLst>
                <a:ext uri="{FF2B5EF4-FFF2-40B4-BE49-F238E27FC236}">
                  <a16:creationId xmlns:a16="http://schemas.microsoft.com/office/drawing/2014/main" id="{7BD39111-A110-4526-9F6F-CC60012FBECB}"/>
                </a:ext>
              </a:extLst>
            </p:cNvPr>
            <p:cNvGrpSpPr/>
            <p:nvPr/>
          </p:nvGrpSpPr>
          <p:grpSpPr>
            <a:xfrm>
              <a:off x="5995077" y="5138899"/>
              <a:ext cx="676864" cy="1228726"/>
              <a:chOff x="2950856" y="5138899"/>
              <a:chExt cx="676864" cy="1228726"/>
            </a:xfrm>
          </p:grpSpPr>
          <p:grpSp>
            <p:nvGrpSpPr>
              <p:cNvPr id="140" name="그룹 139">
                <a:extLst>
                  <a:ext uri="{FF2B5EF4-FFF2-40B4-BE49-F238E27FC236}">
                    <a16:creationId xmlns:a16="http://schemas.microsoft.com/office/drawing/2014/main" id="{E300883C-3873-4C6D-BB1F-B31AD96E48E0}"/>
                  </a:ext>
                </a:extLst>
              </p:cNvPr>
              <p:cNvGrpSpPr/>
              <p:nvPr/>
            </p:nvGrpSpPr>
            <p:grpSpPr>
              <a:xfrm>
                <a:off x="2950856" y="5138899"/>
                <a:ext cx="676864" cy="1228726"/>
                <a:chOff x="473875" y="5138899"/>
                <a:chExt cx="676864" cy="1228726"/>
              </a:xfrm>
            </p:grpSpPr>
            <p:grpSp>
              <p:nvGrpSpPr>
                <p:cNvPr id="142" name="그룹 141">
                  <a:extLst>
                    <a:ext uri="{FF2B5EF4-FFF2-40B4-BE49-F238E27FC236}">
                      <a16:creationId xmlns:a16="http://schemas.microsoft.com/office/drawing/2014/main" id="{04E427F2-EE72-4316-B8BF-8F1E60982659}"/>
                    </a:ext>
                  </a:extLst>
                </p:cNvPr>
                <p:cNvGrpSpPr/>
                <p:nvPr/>
              </p:nvGrpSpPr>
              <p:grpSpPr>
                <a:xfrm>
                  <a:off x="513936" y="5138899"/>
                  <a:ext cx="596743" cy="1228726"/>
                  <a:chOff x="8825218" y="2387889"/>
                  <a:chExt cx="1125523" cy="2133776"/>
                </a:xfrm>
              </p:grpSpPr>
              <p:cxnSp>
                <p:nvCxnSpPr>
                  <p:cNvPr id="144" name="직선 연결선 143">
                    <a:extLst>
                      <a:ext uri="{FF2B5EF4-FFF2-40B4-BE49-F238E27FC236}">
                        <a16:creationId xmlns:a16="http://schemas.microsoft.com/office/drawing/2014/main" id="{F8A50B93-2F94-4F91-9C61-DFA6E6F671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25218" y="2387890"/>
                    <a:ext cx="0" cy="213377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5" name="직선 연결선 144">
                    <a:extLst>
                      <a:ext uri="{FF2B5EF4-FFF2-40B4-BE49-F238E27FC236}">
                        <a16:creationId xmlns:a16="http://schemas.microsoft.com/office/drawing/2014/main" id="{661D68F9-713C-4A89-A495-4C52850FB17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50741" y="2387889"/>
                    <a:ext cx="0" cy="213377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6" name="직선 연결선 145">
                    <a:extLst>
                      <a:ext uri="{FF2B5EF4-FFF2-40B4-BE49-F238E27FC236}">
                        <a16:creationId xmlns:a16="http://schemas.microsoft.com/office/drawing/2014/main" id="{EC5BCFBA-FB2A-4069-933B-505A9E20A36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25218" y="4521665"/>
                    <a:ext cx="112552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43" name="직사각형 142">
                  <a:extLst>
                    <a:ext uri="{FF2B5EF4-FFF2-40B4-BE49-F238E27FC236}">
                      <a16:creationId xmlns:a16="http://schemas.microsoft.com/office/drawing/2014/main" id="{FE893F41-F406-4B56-8497-37B396B7935A}"/>
                    </a:ext>
                  </a:extLst>
                </p:cNvPr>
                <p:cNvSpPr/>
                <p:nvPr/>
              </p:nvSpPr>
              <p:spPr>
                <a:xfrm>
                  <a:off x="473875" y="6057546"/>
                  <a:ext cx="676864" cy="2762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</a:rPr>
                    <a:t>(1,2)</a:t>
                  </a:r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41" name="직사각형 140">
                <a:extLst>
                  <a:ext uri="{FF2B5EF4-FFF2-40B4-BE49-F238E27FC236}">
                    <a16:creationId xmlns:a16="http://schemas.microsoft.com/office/drawing/2014/main" id="{BD867FB7-72C2-4A10-AC30-FD28E339CBA6}"/>
                  </a:ext>
                </a:extLst>
              </p:cNvPr>
              <p:cNvSpPr/>
              <p:nvPr/>
            </p:nvSpPr>
            <p:spPr>
              <a:xfrm>
                <a:off x="2950856" y="5781320"/>
                <a:ext cx="676864" cy="2762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(1,5)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39" name="직사각형 138">
              <a:extLst>
                <a:ext uri="{FF2B5EF4-FFF2-40B4-BE49-F238E27FC236}">
                  <a16:creationId xmlns:a16="http://schemas.microsoft.com/office/drawing/2014/main" id="{43E813D3-60DD-4CF2-90A2-1750036F6C8F}"/>
                </a:ext>
              </a:extLst>
            </p:cNvPr>
            <p:cNvSpPr/>
            <p:nvPr/>
          </p:nvSpPr>
          <p:spPr>
            <a:xfrm>
              <a:off x="5984515" y="5523791"/>
              <a:ext cx="676864" cy="27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(4,8)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7" name="그룹 146">
            <a:extLst>
              <a:ext uri="{FF2B5EF4-FFF2-40B4-BE49-F238E27FC236}">
                <a16:creationId xmlns:a16="http://schemas.microsoft.com/office/drawing/2014/main" id="{17AAB824-7408-40D8-96E6-6A4E422A0B3D}"/>
              </a:ext>
            </a:extLst>
          </p:cNvPr>
          <p:cNvGrpSpPr/>
          <p:nvPr/>
        </p:nvGrpSpPr>
        <p:grpSpPr>
          <a:xfrm>
            <a:off x="8383368" y="5156879"/>
            <a:ext cx="687426" cy="1228726"/>
            <a:chOff x="5984515" y="5138899"/>
            <a:chExt cx="687426" cy="1228726"/>
          </a:xfrm>
        </p:grpSpPr>
        <p:grpSp>
          <p:nvGrpSpPr>
            <p:cNvPr id="148" name="그룹 147">
              <a:extLst>
                <a:ext uri="{FF2B5EF4-FFF2-40B4-BE49-F238E27FC236}">
                  <a16:creationId xmlns:a16="http://schemas.microsoft.com/office/drawing/2014/main" id="{8277DA47-7E12-40BD-BC64-5B03EC4D0927}"/>
                </a:ext>
              </a:extLst>
            </p:cNvPr>
            <p:cNvGrpSpPr/>
            <p:nvPr/>
          </p:nvGrpSpPr>
          <p:grpSpPr>
            <a:xfrm>
              <a:off x="5995077" y="5138899"/>
              <a:ext cx="676864" cy="1228726"/>
              <a:chOff x="2950856" y="5138899"/>
              <a:chExt cx="676864" cy="1228726"/>
            </a:xfrm>
          </p:grpSpPr>
          <p:grpSp>
            <p:nvGrpSpPr>
              <p:cNvPr id="150" name="그룹 149">
                <a:extLst>
                  <a:ext uri="{FF2B5EF4-FFF2-40B4-BE49-F238E27FC236}">
                    <a16:creationId xmlns:a16="http://schemas.microsoft.com/office/drawing/2014/main" id="{60368791-3094-4C0F-A0B3-769CD1E8E3A7}"/>
                  </a:ext>
                </a:extLst>
              </p:cNvPr>
              <p:cNvGrpSpPr/>
              <p:nvPr/>
            </p:nvGrpSpPr>
            <p:grpSpPr>
              <a:xfrm>
                <a:off x="2950856" y="5138899"/>
                <a:ext cx="676864" cy="1228726"/>
                <a:chOff x="473875" y="5138899"/>
                <a:chExt cx="676864" cy="1228726"/>
              </a:xfrm>
            </p:grpSpPr>
            <p:grpSp>
              <p:nvGrpSpPr>
                <p:cNvPr id="152" name="그룹 151">
                  <a:extLst>
                    <a:ext uri="{FF2B5EF4-FFF2-40B4-BE49-F238E27FC236}">
                      <a16:creationId xmlns:a16="http://schemas.microsoft.com/office/drawing/2014/main" id="{C13AB0C8-D175-4C7F-AA86-3C2D6444BD57}"/>
                    </a:ext>
                  </a:extLst>
                </p:cNvPr>
                <p:cNvGrpSpPr/>
                <p:nvPr/>
              </p:nvGrpSpPr>
              <p:grpSpPr>
                <a:xfrm>
                  <a:off x="513936" y="5138899"/>
                  <a:ext cx="596743" cy="1228726"/>
                  <a:chOff x="8825218" y="2387889"/>
                  <a:chExt cx="1125523" cy="2133776"/>
                </a:xfrm>
              </p:grpSpPr>
              <p:cxnSp>
                <p:nvCxnSpPr>
                  <p:cNvPr id="154" name="직선 연결선 153">
                    <a:extLst>
                      <a:ext uri="{FF2B5EF4-FFF2-40B4-BE49-F238E27FC236}">
                        <a16:creationId xmlns:a16="http://schemas.microsoft.com/office/drawing/2014/main" id="{846B2162-8818-43E7-BA6F-0452CFF671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25218" y="2387890"/>
                    <a:ext cx="0" cy="213377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5" name="직선 연결선 154">
                    <a:extLst>
                      <a:ext uri="{FF2B5EF4-FFF2-40B4-BE49-F238E27FC236}">
                        <a16:creationId xmlns:a16="http://schemas.microsoft.com/office/drawing/2014/main" id="{6AFF6EAD-B554-445C-87D1-A1A610668A0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50741" y="2387889"/>
                    <a:ext cx="0" cy="213377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직선 연결선 155">
                    <a:extLst>
                      <a:ext uri="{FF2B5EF4-FFF2-40B4-BE49-F238E27FC236}">
                        <a16:creationId xmlns:a16="http://schemas.microsoft.com/office/drawing/2014/main" id="{907A223B-929D-4196-9550-DA8F5031AE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25218" y="4521665"/>
                    <a:ext cx="112552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53" name="직사각형 152">
                  <a:extLst>
                    <a:ext uri="{FF2B5EF4-FFF2-40B4-BE49-F238E27FC236}">
                      <a16:creationId xmlns:a16="http://schemas.microsoft.com/office/drawing/2014/main" id="{3AF22595-4EBD-40CB-812B-9637D919F9C3}"/>
                    </a:ext>
                  </a:extLst>
                </p:cNvPr>
                <p:cNvSpPr/>
                <p:nvPr/>
              </p:nvSpPr>
              <p:spPr>
                <a:xfrm>
                  <a:off x="473875" y="6057546"/>
                  <a:ext cx="676864" cy="2762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</a:rPr>
                    <a:t>(1,2)</a:t>
                  </a:r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51" name="직사각형 150">
                <a:extLst>
                  <a:ext uri="{FF2B5EF4-FFF2-40B4-BE49-F238E27FC236}">
                    <a16:creationId xmlns:a16="http://schemas.microsoft.com/office/drawing/2014/main" id="{B505F21B-AE77-4848-A3C9-898C98893E47}"/>
                  </a:ext>
                </a:extLst>
              </p:cNvPr>
              <p:cNvSpPr/>
              <p:nvPr/>
            </p:nvSpPr>
            <p:spPr>
              <a:xfrm>
                <a:off x="2950856" y="5781320"/>
                <a:ext cx="676864" cy="2762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(1,5)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9" name="직사각형 148">
              <a:extLst>
                <a:ext uri="{FF2B5EF4-FFF2-40B4-BE49-F238E27FC236}">
                  <a16:creationId xmlns:a16="http://schemas.microsoft.com/office/drawing/2014/main" id="{67F60E34-53EC-4CA2-BD1F-A676C207FC16}"/>
                </a:ext>
              </a:extLst>
            </p:cNvPr>
            <p:cNvSpPr/>
            <p:nvPr/>
          </p:nvSpPr>
          <p:spPr>
            <a:xfrm>
              <a:off x="5984515" y="5523791"/>
              <a:ext cx="676864" cy="27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(5,8)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2880064E-10AE-40A2-BBA9-36022867F50B}"/>
              </a:ext>
            </a:extLst>
          </p:cNvPr>
          <p:cNvGrpSpPr/>
          <p:nvPr/>
        </p:nvGrpSpPr>
        <p:grpSpPr>
          <a:xfrm>
            <a:off x="2233613" y="1614263"/>
            <a:ext cx="4905375" cy="2952813"/>
            <a:chOff x="2233613" y="1614263"/>
            <a:chExt cx="4905375" cy="2952813"/>
          </a:xfrm>
        </p:grpSpPr>
        <p:grpSp>
          <p:nvGrpSpPr>
            <p:cNvPr id="54" name="그룹 53">
              <a:extLst>
                <a:ext uri="{FF2B5EF4-FFF2-40B4-BE49-F238E27FC236}">
                  <a16:creationId xmlns:a16="http://schemas.microsoft.com/office/drawing/2014/main" id="{29D77F18-F2AB-4AD7-B9C1-CE66682178B5}"/>
                </a:ext>
              </a:extLst>
            </p:cNvPr>
            <p:cNvGrpSpPr/>
            <p:nvPr/>
          </p:nvGrpSpPr>
          <p:grpSpPr>
            <a:xfrm>
              <a:off x="2233613" y="1614263"/>
              <a:ext cx="4905375" cy="2952813"/>
              <a:chOff x="2233613" y="1614263"/>
              <a:chExt cx="4905375" cy="2952813"/>
            </a:xfrm>
          </p:grpSpPr>
          <p:grpSp>
            <p:nvGrpSpPr>
              <p:cNvPr id="35" name="그룹 34">
                <a:extLst>
                  <a:ext uri="{FF2B5EF4-FFF2-40B4-BE49-F238E27FC236}">
                    <a16:creationId xmlns:a16="http://schemas.microsoft.com/office/drawing/2014/main" id="{202F4444-287B-47F8-B699-522F89B2D88B}"/>
                  </a:ext>
                </a:extLst>
              </p:cNvPr>
              <p:cNvGrpSpPr/>
              <p:nvPr/>
            </p:nvGrpSpPr>
            <p:grpSpPr>
              <a:xfrm>
                <a:off x="2233613" y="1614263"/>
                <a:ext cx="4905375" cy="2952813"/>
                <a:chOff x="3252788" y="1628742"/>
                <a:chExt cx="4905375" cy="2952813"/>
              </a:xfrm>
            </p:grpSpPr>
            <p:grpSp>
              <p:nvGrpSpPr>
                <p:cNvPr id="10" name="그룹 9">
                  <a:extLst>
                    <a:ext uri="{FF2B5EF4-FFF2-40B4-BE49-F238E27FC236}">
                      <a16:creationId xmlns:a16="http://schemas.microsoft.com/office/drawing/2014/main" id="{3113CF64-6503-4F8B-BCC6-7CB2AD94845B}"/>
                    </a:ext>
                  </a:extLst>
                </p:cNvPr>
                <p:cNvGrpSpPr/>
                <p:nvPr/>
              </p:nvGrpSpPr>
              <p:grpSpPr>
                <a:xfrm>
                  <a:off x="3252788" y="1628742"/>
                  <a:ext cx="4905375" cy="2952813"/>
                  <a:chOff x="3267075" y="1639440"/>
                  <a:chExt cx="4905375" cy="2952813"/>
                </a:xfrm>
              </p:grpSpPr>
              <p:pic>
                <p:nvPicPr>
                  <p:cNvPr id="2" name="그림 1">
                    <a:extLst>
                      <a:ext uri="{FF2B5EF4-FFF2-40B4-BE49-F238E27FC236}">
                        <a16:creationId xmlns:a16="http://schemas.microsoft.com/office/drawing/2014/main" id="{5FEE8D49-621F-47CA-AFA0-C60A957DB3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23334" t="36110" r="23020" b="20833"/>
                  <a:stretch/>
                </p:blipFill>
                <p:spPr>
                  <a:xfrm>
                    <a:off x="3267075" y="1639440"/>
                    <a:ext cx="4905375" cy="2952813"/>
                  </a:xfrm>
                  <a:prstGeom prst="rect">
                    <a:avLst/>
                  </a:prstGeom>
                </p:spPr>
              </p:pic>
              <p:sp>
                <p:nvSpPr>
                  <p:cNvPr id="3" name="직사각형 2">
                    <a:extLst>
                      <a:ext uri="{FF2B5EF4-FFF2-40B4-BE49-F238E27FC236}">
                        <a16:creationId xmlns:a16="http://schemas.microsoft.com/office/drawing/2014/main" id="{C8458D12-07CD-4D4C-80E8-CFCEA90963BE}"/>
                      </a:ext>
                    </a:extLst>
                  </p:cNvPr>
                  <p:cNvSpPr/>
                  <p:nvPr/>
                </p:nvSpPr>
                <p:spPr>
                  <a:xfrm>
                    <a:off x="4219575" y="1639440"/>
                    <a:ext cx="2552700" cy="112146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altLang="ko-KR" dirty="0">
                        <a:solidFill>
                          <a:schemeClr val="tx1"/>
                        </a:solidFill>
                        <a:latin typeface="1훈떡볶이 R" panose="02020603020101020101" pitchFamily="18" charset="-127"/>
                        <a:ea typeface="1훈떡볶이 R" panose="02020603020101020101" pitchFamily="18" charset="-127"/>
                      </a:rPr>
                      <a:t>0  1  2  3  4  5  6  7  8  9</a:t>
                    </a:r>
                    <a:endParaRPr lang="ko-KR" altLang="en-US" dirty="0">
                      <a:solidFill>
                        <a:schemeClr val="tx1"/>
                      </a:solidFill>
                      <a:latin typeface="1훈떡볶이 R" panose="02020603020101020101" pitchFamily="18" charset="-127"/>
                      <a:ea typeface="1훈떡볶이 R" panose="02020603020101020101" pitchFamily="18" charset="-127"/>
                    </a:endParaRPr>
                  </a:p>
                </p:txBody>
              </p:sp>
              <p:sp>
                <p:nvSpPr>
                  <p:cNvPr id="9" name="직사각형 8">
                    <a:extLst>
                      <a:ext uri="{FF2B5EF4-FFF2-40B4-BE49-F238E27FC236}">
                        <a16:creationId xmlns:a16="http://schemas.microsoft.com/office/drawing/2014/main" id="{14D52237-6939-4269-992D-BE07FC68D169}"/>
                      </a:ext>
                    </a:extLst>
                  </p:cNvPr>
                  <p:cNvSpPr/>
                  <p:nvPr/>
                </p:nvSpPr>
                <p:spPr>
                  <a:xfrm>
                    <a:off x="6619875" y="1867287"/>
                    <a:ext cx="152400" cy="2494473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r>
                      <a:rPr lang="en-US" altLang="ko-KR" dirty="0">
                        <a:solidFill>
                          <a:schemeClr val="tx1"/>
                        </a:solidFill>
                        <a:latin typeface="1훈떡볶이 R" panose="02020603020101020101" pitchFamily="18" charset="-127"/>
                        <a:ea typeface="1훈떡볶이 R" panose="02020603020101020101" pitchFamily="18" charset="-127"/>
                      </a:rPr>
                      <a:t>0  1  2  3  4  5  6  7  8  9</a:t>
                    </a:r>
                    <a:endParaRPr lang="ko-KR" altLang="en-US" dirty="0">
                      <a:solidFill>
                        <a:schemeClr val="tx1"/>
                      </a:solidFill>
                      <a:latin typeface="1훈떡볶이 R" panose="02020603020101020101" pitchFamily="18" charset="-127"/>
                      <a:ea typeface="1훈떡볶이 R" panose="02020603020101020101" pitchFamily="18" charset="-127"/>
                    </a:endParaRPr>
                  </a:p>
                </p:txBody>
              </p:sp>
              <p:sp>
                <p:nvSpPr>
                  <p:cNvPr id="4" name="직사각형 3">
                    <a:extLst>
                      <a:ext uri="{FF2B5EF4-FFF2-40B4-BE49-F238E27FC236}">
                        <a16:creationId xmlns:a16="http://schemas.microsoft.com/office/drawing/2014/main" id="{7B62F935-08FC-49BC-9D63-8A9210FB6ED9}"/>
                      </a:ext>
                    </a:extLst>
                  </p:cNvPr>
                  <p:cNvSpPr/>
                  <p:nvPr/>
                </p:nvSpPr>
                <p:spPr>
                  <a:xfrm>
                    <a:off x="5000625" y="2343149"/>
                    <a:ext cx="228600" cy="257175"/>
                  </a:xfrm>
                  <a:prstGeom prst="rect">
                    <a:avLst/>
                  </a:prstGeom>
                  <a:solidFill>
                    <a:srgbClr val="C9670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1" name="직사각형 10">
                    <a:extLst>
                      <a:ext uri="{FF2B5EF4-FFF2-40B4-BE49-F238E27FC236}">
                        <a16:creationId xmlns:a16="http://schemas.microsoft.com/office/drawing/2014/main" id="{86EEE584-8E01-460C-A7A4-1438BB54EF9C}"/>
                      </a:ext>
                    </a:extLst>
                  </p:cNvPr>
                  <p:cNvSpPr/>
                  <p:nvPr/>
                </p:nvSpPr>
                <p:spPr>
                  <a:xfrm>
                    <a:off x="5457826" y="2085974"/>
                    <a:ext cx="228600" cy="257175"/>
                  </a:xfrm>
                  <a:prstGeom prst="rect">
                    <a:avLst/>
                  </a:prstGeom>
                  <a:solidFill>
                    <a:srgbClr val="C9670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6" name="직사각형 15">
                    <a:extLst>
                      <a:ext uri="{FF2B5EF4-FFF2-40B4-BE49-F238E27FC236}">
                        <a16:creationId xmlns:a16="http://schemas.microsoft.com/office/drawing/2014/main" id="{889B66F4-126A-4C24-B4F8-644326B7C702}"/>
                      </a:ext>
                    </a:extLst>
                  </p:cNvPr>
                  <p:cNvSpPr/>
                  <p:nvPr/>
                </p:nvSpPr>
                <p:spPr>
                  <a:xfrm>
                    <a:off x="5457826" y="2333965"/>
                    <a:ext cx="228600" cy="257175"/>
                  </a:xfrm>
                  <a:prstGeom prst="rect">
                    <a:avLst/>
                  </a:prstGeom>
                  <a:solidFill>
                    <a:srgbClr val="C9670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19" name="직사각형 18">
                    <a:extLst>
                      <a:ext uri="{FF2B5EF4-FFF2-40B4-BE49-F238E27FC236}">
                        <a16:creationId xmlns:a16="http://schemas.microsoft.com/office/drawing/2014/main" id="{A0FA3D66-E31D-4350-99CE-58D28CB3DA8F}"/>
                      </a:ext>
                    </a:extLst>
                  </p:cNvPr>
                  <p:cNvSpPr/>
                  <p:nvPr/>
                </p:nvSpPr>
                <p:spPr>
                  <a:xfrm>
                    <a:off x="5457827" y="3114674"/>
                    <a:ext cx="228600" cy="257175"/>
                  </a:xfrm>
                  <a:prstGeom prst="rect">
                    <a:avLst/>
                  </a:prstGeom>
                  <a:solidFill>
                    <a:srgbClr val="C9670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0" name="직사각형 19">
                    <a:extLst>
                      <a:ext uri="{FF2B5EF4-FFF2-40B4-BE49-F238E27FC236}">
                        <a16:creationId xmlns:a16="http://schemas.microsoft.com/office/drawing/2014/main" id="{1EE5BBA9-67CA-46C1-8851-CDB440771327}"/>
                      </a:ext>
                    </a:extLst>
                  </p:cNvPr>
                  <p:cNvSpPr/>
                  <p:nvPr/>
                </p:nvSpPr>
                <p:spPr>
                  <a:xfrm>
                    <a:off x="5457827" y="3381033"/>
                    <a:ext cx="228600" cy="257175"/>
                  </a:xfrm>
                  <a:prstGeom prst="rect">
                    <a:avLst/>
                  </a:prstGeom>
                  <a:solidFill>
                    <a:srgbClr val="C9670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1" name="직사각형 20">
                    <a:extLst>
                      <a:ext uri="{FF2B5EF4-FFF2-40B4-BE49-F238E27FC236}">
                        <a16:creationId xmlns:a16="http://schemas.microsoft.com/office/drawing/2014/main" id="{FD91B996-8DF8-482A-A4E0-78D408DA586B}"/>
                      </a:ext>
                    </a:extLst>
                  </p:cNvPr>
                  <p:cNvSpPr/>
                  <p:nvPr/>
                </p:nvSpPr>
                <p:spPr>
                  <a:xfrm>
                    <a:off x="5695951" y="3904567"/>
                    <a:ext cx="228600" cy="257175"/>
                  </a:xfrm>
                  <a:prstGeom prst="rect">
                    <a:avLst/>
                  </a:prstGeom>
                  <a:solidFill>
                    <a:srgbClr val="C9670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3" name="직사각형 22">
                    <a:extLst>
                      <a:ext uri="{FF2B5EF4-FFF2-40B4-BE49-F238E27FC236}">
                        <a16:creationId xmlns:a16="http://schemas.microsoft.com/office/drawing/2014/main" id="{B9275075-10EB-4391-A5FB-7F383E1CDF22}"/>
                      </a:ext>
                    </a:extLst>
                  </p:cNvPr>
                  <p:cNvSpPr/>
                  <p:nvPr/>
                </p:nvSpPr>
                <p:spPr>
                  <a:xfrm>
                    <a:off x="5924551" y="2343149"/>
                    <a:ext cx="228600" cy="257175"/>
                  </a:xfrm>
                  <a:prstGeom prst="rect">
                    <a:avLst/>
                  </a:prstGeom>
                  <a:solidFill>
                    <a:srgbClr val="C9670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25" name="직사각형 24">
                    <a:extLst>
                      <a:ext uri="{FF2B5EF4-FFF2-40B4-BE49-F238E27FC236}">
                        <a16:creationId xmlns:a16="http://schemas.microsoft.com/office/drawing/2014/main" id="{10B93319-0D49-4079-9D27-34FD334B4A59}"/>
                      </a:ext>
                    </a:extLst>
                  </p:cNvPr>
                  <p:cNvSpPr/>
                  <p:nvPr/>
                </p:nvSpPr>
                <p:spPr>
                  <a:xfrm>
                    <a:off x="5695951" y="2076790"/>
                    <a:ext cx="228600" cy="257175"/>
                  </a:xfrm>
                  <a:prstGeom prst="rect">
                    <a:avLst/>
                  </a:prstGeom>
                  <a:solidFill>
                    <a:srgbClr val="C9670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7" name="직사각형 26">
                    <a:extLst>
                      <a:ext uri="{FF2B5EF4-FFF2-40B4-BE49-F238E27FC236}">
                        <a16:creationId xmlns:a16="http://schemas.microsoft.com/office/drawing/2014/main" id="{50C3D041-D7B7-44B5-9EEF-ADD73C8D0DDC}"/>
                      </a:ext>
                    </a:extLst>
                  </p:cNvPr>
                  <p:cNvSpPr/>
                  <p:nvPr/>
                </p:nvSpPr>
                <p:spPr>
                  <a:xfrm>
                    <a:off x="6153151" y="2076790"/>
                    <a:ext cx="228600" cy="257175"/>
                  </a:xfrm>
                  <a:prstGeom prst="rect">
                    <a:avLst/>
                  </a:prstGeom>
                  <a:solidFill>
                    <a:srgbClr val="C96705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  <p:sp>
                <p:nvSpPr>
                  <p:cNvPr id="28" name="직사각형 27">
                    <a:extLst>
                      <a:ext uri="{FF2B5EF4-FFF2-40B4-BE49-F238E27FC236}">
                        <a16:creationId xmlns:a16="http://schemas.microsoft.com/office/drawing/2014/main" id="{AC651603-A530-4070-8F59-475A7C3205F3}"/>
                      </a:ext>
                    </a:extLst>
                  </p:cNvPr>
                  <p:cNvSpPr/>
                  <p:nvPr/>
                </p:nvSpPr>
                <p:spPr>
                  <a:xfrm>
                    <a:off x="5924552" y="3124539"/>
                    <a:ext cx="228600" cy="257175"/>
                  </a:xfrm>
                  <a:prstGeom prst="rect">
                    <a:avLst/>
                  </a:prstGeom>
                  <a:solidFill>
                    <a:schemeClr val="bg1"/>
                  </a:solidFill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/>
                  </a:p>
                </p:txBody>
              </p:sp>
            </p:grpSp>
            <p:sp>
              <p:nvSpPr>
                <p:cNvPr id="17" name="직사각형 16">
                  <a:extLst>
                    <a:ext uri="{FF2B5EF4-FFF2-40B4-BE49-F238E27FC236}">
                      <a16:creationId xmlns:a16="http://schemas.microsoft.com/office/drawing/2014/main" id="{6605C763-D217-415D-B07B-1980BB3D82A8}"/>
                    </a:ext>
                  </a:extLst>
                </p:cNvPr>
                <p:cNvSpPr/>
                <p:nvPr/>
              </p:nvSpPr>
              <p:spPr>
                <a:xfrm>
                  <a:off x="5457826" y="2575064"/>
                  <a:ext cx="228600" cy="257175"/>
                </a:xfrm>
                <a:prstGeom prst="rect">
                  <a:avLst/>
                </a:prstGeom>
                <a:solidFill>
                  <a:srgbClr val="C9670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8" name="직사각형 17">
                  <a:extLst>
                    <a:ext uri="{FF2B5EF4-FFF2-40B4-BE49-F238E27FC236}">
                      <a16:creationId xmlns:a16="http://schemas.microsoft.com/office/drawing/2014/main" id="{B4A70693-ED9F-4954-8D0C-FB9248D6F94B}"/>
                    </a:ext>
                  </a:extLst>
                </p:cNvPr>
                <p:cNvSpPr/>
                <p:nvPr/>
              </p:nvSpPr>
              <p:spPr>
                <a:xfrm>
                  <a:off x="5457826" y="2832239"/>
                  <a:ext cx="228600" cy="257175"/>
                </a:xfrm>
                <a:prstGeom prst="rect">
                  <a:avLst/>
                </a:prstGeom>
                <a:solidFill>
                  <a:srgbClr val="C9670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:a16="http://schemas.microsoft.com/office/drawing/2014/main" id="{56054CBE-28D0-454F-96B3-30EBE00F640D}"/>
                    </a:ext>
                  </a:extLst>
                </p:cNvPr>
                <p:cNvSpPr/>
                <p:nvPr/>
              </p:nvSpPr>
              <p:spPr>
                <a:xfrm>
                  <a:off x="5676901" y="2325134"/>
                  <a:ext cx="228600" cy="257175"/>
                </a:xfrm>
                <a:prstGeom prst="rect">
                  <a:avLst/>
                </a:prstGeom>
                <a:solidFill>
                  <a:srgbClr val="C9670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24B8551B-101E-49BB-8DE2-30DE09EFFBCE}"/>
                    </a:ext>
                  </a:extLst>
                </p:cNvPr>
                <p:cNvSpPr/>
                <p:nvPr/>
              </p:nvSpPr>
              <p:spPr>
                <a:xfrm>
                  <a:off x="5915027" y="2072946"/>
                  <a:ext cx="228600" cy="257175"/>
                </a:xfrm>
                <a:prstGeom prst="rect">
                  <a:avLst/>
                </a:prstGeom>
                <a:solidFill>
                  <a:srgbClr val="C9670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9" name="직사각형 28">
                  <a:extLst>
                    <a:ext uri="{FF2B5EF4-FFF2-40B4-BE49-F238E27FC236}">
                      <a16:creationId xmlns:a16="http://schemas.microsoft.com/office/drawing/2014/main" id="{652A47CA-0A66-4888-8FA5-8B69059FED56}"/>
                    </a:ext>
                  </a:extLst>
                </p:cNvPr>
                <p:cNvSpPr/>
                <p:nvPr/>
              </p:nvSpPr>
              <p:spPr>
                <a:xfrm>
                  <a:off x="6153149" y="2581274"/>
                  <a:ext cx="228600" cy="257175"/>
                </a:xfrm>
                <a:prstGeom prst="rect">
                  <a:avLst/>
                </a:prstGeom>
                <a:solidFill>
                  <a:srgbClr val="C9670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0" name="직사각형 29">
                  <a:extLst>
                    <a:ext uri="{FF2B5EF4-FFF2-40B4-BE49-F238E27FC236}">
                      <a16:creationId xmlns:a16="http://schemas.microsoft.com/office/drawing/2014/main" id="{127E24CE-BBB6-4239-A0EE-4C65AA723F82}"/>
                    </a:ext>
                  </a:extLst>
                </p:cNvPr>
                <p:cNvSpPr/>
                <p:nvPr/>
              </p:nvSpPr>
              <p:spPr>
                <a:xfrm>
                  <a:off x="6153149" y="2847974"/>
                  <a:ext cx="228600" cy="257175"/>
                </a:xfrm>
                <a:prstGeom prst="rect">
                  <a:avLst/>
                </a:prstGeom>
                <a:solidFill>
                  <a:srgbClr val="C9670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:a16="http://schemas.microsoft.com/office/drawing/2014/main" id="{6F3A9C35-7D86-442A-8542-63844D962C99}"/>
                    </a:ext>
                  </a:extLst>
                </p:cNvPr>
                <p:cNvSpPr/>
                <p:nvPr/>
              </p:nvSpPr>
              <p:spPr>
                <a:xfrm>
                  <a:off x="6153152" y="2317889"/>
                  <a:ext cx="228600" cy="257175"/>
                </a:xfrm>
                <a:prstGeom prst="rect">
                  <a:avLst/>
                </a:prstGeom>
                <a:solidFill>
                  <a:srgbClr val="C96705"/>
                </a:solidFill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775D0B36-2D59-4D77-9C70-B75EAD84BDC2}"/>
                  </a:ext>
                </a:extLst>
              </p:cNvPr>
              <p:cNvSpPr/>
              <p:nvPr/>
            </p:nvSpPr>
            <p:spPr>
              <a:xfrm>
                <a:off x="3981451" y="2060797"/>
                <a:ext cx="228600" cy="257175"/>
              </a:xfrm>
              <a:prstGeom prst="rect">
                <a:avLst/>
              </a:prstGeom>
              <a:solidFill>
                <a:srgbClr val="C96705"/>
              </a:solidFill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B93767E7-1453-4974-AA75-90C796F7160A}"/>
                </a:ext>
              </a:extLst>
            </p:cNvPr>
            <p:cNvSpPr/>
            <p:nvPr/>
          </p:nvSpPr>
          <p:spPr>
            <a:xfrm>
              <a:off x="5124451" y="3355856"/>
              <a:ext cx="228600" cy="257175"/>
            </a:xfrm>
            <a:prstGeom prst="rect">
              <a:avLst/>
            </a:prstGeom>
            <a:solidFill>
              <a:srgbClr val="C9670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90462B96-738E-4991-9198-C403708AEB55}"/>
                </a:ext>
              </a:extLst>
            </p:cNvPr>
            <p:cNvSpPr/>
            <p:nvPr/>
          </p:nvSpPr>
          <p:spPr>
            <a:xfrm>
              <a:off x="5124449" y="3608445"/>
              <a:ext cx="228600" cy="257175"/>
            </a:xfrm>
            <a:prstGeom prst="rect">
              <a:avLst/>
            </a:prstGeom>
            <a:solidFill>
              <a:srgbClr val="C96705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0F843D89-F3A8-437E-A6D8-F7F79C7257FD}"/>
                </a:ext>
              </a:extLst>
            </p:cNvPr>
            <p:cNvSpPr/>
            <p:nvPr/>
          </p:nvSpPr>
          <p:spPr>
            <a:xfrm>
              <a:off x="4895849" y="3617298"/>
              <a:ext cx="228600" cy="2571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0" name="직사각형 159">
              <a:extLst>
                <a:ext uri="{FF2B5EF4-FFF2-40B4-BE49-F238E27FC236}">
                  <a16:creationId xmlns:a16="http://schemas.microsoft.com/office/drawing/2014/main" id="{286F9FB1-A920-47FB-BE22-C2BC55B0E2AA}"/>
                </a:ext>
              </a:extLst>
            </p:cNvPr>
            <p:cNvSpPr/>
            <p:nvPr/>
          </p:nvSpPr>
          <p:spPr>
            <a:xfrm>
              <a:off x="4895851" y="3866088"/>
              <a:ext cx="228600" cy="25717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2" name="그룹 161">
            <a:extLst>
              <a:ext uri="{FF2B5EF4-FFF2-40B4-BE49-F238E27FC236}">
                <a16:creationId xmlns:a16="http://schemas.microsoft.com/office/drawing/2014/main" id="{523A2B98-5FD8-4D6D-97F6-E71844BF9FCE}"/>
              </a:ext>
            </a:extLst>
          </p:cNvPr>
          <p:cNvGrpSpPr/>
          <p:nvPr/>
        </p:nvGrpSpPr>
        <p:grpSpPr>
          <a:xfrm>
            <a:off x="9038882" y="5166341"/>
            <a:ext cx="687426" cy="1228726"/>
            <a:chOff x="5984515" y="5138899"/>
            <a:chExt cx="687426" cy="1228726"/>
          </a:xfrm>
        </p:grpSpPr>
        <p:grpSp>
          <p:nvGrpSpPr>
            <p:cNvPr id="163" name="그룹 162">
              <a:extLst>
                <a:ext uri="{FF2B5EF4-FFF2-40B4-BE49-F238E27FC236}">
                  <a16:creationId xmlns:a16="http://schemas.microsoft.com/office/drawing/2014/main" id="{5637454E-0258-4407-95BA-177DDF4E9E55}"/>
                </a:ext>
              </a:extLst>
            </p:cNvPr>
            <p:cNvGrpSpPr/>
            <p:nvPr/>
          </p:nvGrpSpPr>
          <p:grpSpPr>
            <a:xfrm>
              <a:off x="5995077" y="5138899"/>
              <a:ext cx="676864" cy="1228726"/>
              <a:chOff x="2950856" y="5138899"/>
              <a:chExt cx="676864" cy="1228726"/>
            </a:xfrm>
          </p:grpSpPr>
          <p:grpSp>
            <p:nvGrpSpPr>
              <p:cNvPr id="165" name="그룹 164">
                <a:extLst>
                  <a:ext uri="{FF2B5EF4-FFF2-40B4-BE49-F238E27FC236}">
                    <a16:creationId xmlns:a16="http://schemas.microsoft.com/office/drawing/2014/main" id="{6715632B-1F89-46E3-AD05-1ACD15F97DEE}"/>
                  </a:ext>
                </a:extLst>
              </p:cNvPr>
              <p:cNvGrpSpPr/>
              <p:nvPr/>
            </p:nvGrpSpPr>
            <p:grpSpPr>
              <a:xfrm>
                <a:off x="2950856" y="5138899"/>
                <a:ext cx="676864" cy="1228726"/>
                <a:chOff x="473875" y="5138899"/>
                <a:chExt cx="676864" cy="1228726"/>
              </a:xfrm>
            </p:grpSpPr>
            <p:grpSp>
              <p:nvGrpSpPr>
                <p:cNvPr id="167" name="그룹 166">
                  <a:extLst>
                    <a:ext uri="{FF2B5EF4-FFF2-40B4-BE49-F238E27FC236}">
                      <a16:creationId xmlns:a16="http://schemas.microsoft.com/office/drawing/2014/main" id="{A572B357-EBC6-4947-8E44-96918477ED67}"/>
                    </a:ext>
                  </a:extLst>
                </p:cNvPr>
                <p:cNvGrpSpPr/>
                <p:nvPr/>
              </p:nvGrpSpPr>
              <p:grpSpPr>
                <a:xfrm>
                  <a:off x="513936" y="5138899"/>
                  <a:ext cx="596743" cy="1228726"/>
                  <a:chOff x="8825218" y="2387889"/>
                  <a:chExt cx="1125523" cy="2133776"/>
                </a:xfrm>
              </p:grpSpPr>
              <p:cxnSp>
                <p:nvCxnSpPr>
                  <p:cNvPr id="169" name="직선 연결선 168">
                    <a:extLst>
                      <a:ext uri="{FF2B5EF4-FFF2-40B4-BE49-F238E27FC236}">
                        <a16:creationId xmlns:a16="http://schemas.microsoft.com/office/drawing/2014/main" id="{1B12B3F8-0353-459D-B3FA-7ABAB155462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25218" y="2387890"/>
                    <a:ext cx="0" cy="213377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0" name="직선 연결선 169">
                    <a:extLst>
                      <a:ext uri="{FF2B5EF4-FFF2-40B4-BE49-F238E27FC236}">
                        <a16:creationId xmlns:a16="http://schemas.microsoft.com/office/drawing/2014/main" id="{10117BAB-2DCC-408A-8EBF-60892883DB4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50741" y="2387889"/>
                    <a:ext cx="0" cy="213377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1" name="직선 연결선 170">
                    <a:extLst>
                      <a:ext uri="{FF2B5EF4-FFF2-40B4-BE49-F238E27FC236}">
                        <a16:creationId xmlns:a16="http://schemas.microsoft.com/office/drawing/2014/main" id="{F8D44DB1-F7B9-4798-A148-11F31F2FD79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25218" y="4521665"/>
                    <a:ext cx="112552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68" name="직사각형 167">
                  <a:extLst>
                    <a:ext uri="{FF2B5EF4-FFF2-40B4-BE49-F238E27FC236}">
                      <a16:creationId xmlns:a16="http://schemas.microsoft.com/office/drawing/2014/main" id="{EE13CBA1-2E6B-4BD0-B217-323A7095B82F}"/>
                    </a:ext>
                  </a:extLst>
                </p:cNvPr>
                <p:cNvSpPr/>
                <p:nvPr/>
              </p:nvSpPr>
              <p:spPr>
                <a:xfrm>
                  <a:off x="473875" y="6057546"/>
                  <a:ext cx="676864" cy="2762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</a:rPr>
                    <a:t>(1,2)</a:t>
                  </a:r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66" name="직사각형 165">
                <a:extLst>
                  <a:ext uri="{FF2B5EF4-FFF2-40B4-BE49-F238E27FC236}">
                    <a16:creationId xmlns:a16="http://schemas.microsoft.com/office/drawing/2014/main" id="{5410E4BD-BFC0-47A2-8C37-1FB6EC49703B}"/>
                  </a:ext>
                </a:extLst>
              </p:cNvPr>
              <p:cNvSpPr/>
              <p:nvPr/>
            </p:nvSpPr>
            <p:spPr>
              <a:xfrm>
                <a:off x="2950856" y="5781320"/>
                <a:ext cx="676864" cy="2762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(1,5)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4" name="직사각형 163">
              <a:extLst>
                <a:ext uri="{FF2B5EF4-FFF2-40B4-BE49-F238E27FC236}">
                  <a16:creationId xmlns:a16="http://schemas.microsoft.com/office/drawing/2014/main" id="{433F9CEF-49F6-4ABA-AE34-6794243248BA}"/>
                </a:ext>
              </a:extLst>
            </p:cNvPr>
            <p:cNvSpPr/>
            <p:nvPr/>
          </p:nvSpPr>
          <p:spPr>
            <a:xfrm>
              <a:off x="5984515" y="5523791"/>
              <a:ext cx="676864" cy="27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(5,7)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2" name="그룹 171">
            <a:extLst>
              <a:ext uri="{FF2B5EF4-FFF2-40B4-BE49-F238E27FC236}">
                <a16:creationId xmlns:a16="http://schemas.microsoft.com/office/drawing/2014/main" id="{D2123F35-1501-4116-B57C-3A529FF77ECF}"/>
              </a:ext>
            </a:extLst>
          </p:cNvPr>
          <p:cNvGrpSpPr/>
          <p:nvPr/>
        </p:nvGrpSpPr>
        <p:grpSpPr>
          <a:xfrm>
            <a:off x="9704871" y="5175866"/>
            <a:ext cx="687426" cy="1228726"/>
            <a:chOff x="5984515" y="5138899"/>
            <a:chExt cx="687426" cy="1228726"/>
          </a:xfrm>
        </p:grpSpPr>
        <p:grpSp>
          <p:nvGrpSpPr>
            <p:cNvPr id="173" name="그룹 172">
              <a:extLst>
                <a:ext uri="{FF2B5EF4-FFF2-40B4-BE49-F238E27FC236}">
                  <a16:creationId xmlns:a16="http://schemas.microsoft.com/office/drawing/2014/main" id="{124E0840-6D6A-4DF9-9F8D-03C9661A3F3F}"/>
                </a:ext>
              </a:extLst>
            </p:cNvPr>
            <p:cNvGrpSpPr/>
            <p:nvPr/>
          </p:nvGrpSpPr>
          <p:grpSpPr>
            <a:xfrm>
              <a:off x="5995077" y="5138899"/>
              <a:ext cx="676864" cy="1228726"/>
              <a:chOff x="2950856" y="5138899"/>
              <a:chExt cx="676864" cy="1228726"/>
            </a:xfrm>
          </p:grpSpPr>
          <p:grpSp>
            <p:nvGrpSpPr>
              <p:cNvPr id="175" name="그룹 174">
                <a:extLst>
                  <a:ext uri="{FF2B5EF4-FFF2-40B4-BE49-F238E27FC236}">
                    <a16:creationId xmlns:a16="http://schemas.microsoft.com/office/drawing/2014/main" id="{EAE3BF1E-0F2D-4FAF-9C31-520CFE7FF3FC}"/>
                  </a:ext>
                </a:extLst>
              </p:cNvPr>
              <p:cNvGrpSpPr/>
              <p:nvPr/>
            </p:nvGrpSpPr>
            <p:grpSpPr>
              <a:xfrm>
                <a:off x="2950856" y="5138899"/>
                <a:ext cx="676864" cy="1228726"/>
                <a:chOff x="473875" y="5138899"/>
                <a:chExt cx="676864" cy="1228726"/>
              </a:xfrm>
            </p:grpSpPr>
            <p:grpSp>
              <p:nvGrpSpPr>
                <p:cNvPr id="177" name="그룹 176">
                  <a:extLst>
                    <a:ext uri="{FF2B5EF4-FFF2-40B4-BE49-F238E27FC236}">
                      <a16:creationId xmlns:a16="http://schemas.microsoft.com/office/drawing/2014/main" id="{D7356640-A831-4FFE-BCF7-C8B9A44D1395}"/>
                    </a:ext>
                  </a:extLst>
                </p:cNvPr>
                <p:cNvGrpSpPr/>
                <p:nvPr/>
              </p:nvGrpSpPr>
              <p:grpSpPr>
                <a:xfrm>
                  <a:off x="513936" y="5138899"/>
                  <a:ext cx="596743" cy="1228726"/>
                  <a:chOff x="8825218" y="2387889"/>
                  <a:chExt cx="1125523" cy="2133776"/>
                </a:xfrm>
              </p:grpSpPr>
              <p:cxnSp>
                <p:nvCxnSpPr>
                  <p:cNvPr id="179" name="직선 연결선 178">
                    <a:extLst>
                      <a:ext uri="{FF2B5EF4-FFF2-40B4-BE49-F238E27FC236}">
                        <a16:creationId xmlns:a16="http://schemas.microsoft.com/office/drawing/2014/main" id="{430EE08E-EAFC-4746-AA92-7FED44CF334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25218" y="2387890"/>
                    <a:ext cx="0" cy="213377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직선 연결선 179">
                    <a:extLst>
                      <a:ext uri="{FF2B5EF4-FFF2-40B4-BE49-F238E27FC236}">
                        <a16:creationId xmlns:a16="http://schemas.microsoft.com/office/drawing/2014/main" id="{DCA2ACFF-63D5-423A-BF0E-6DF90711DE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50741" y="2387889"/>
                    <a:ext cx="0" cy="213377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1" name="직선 연결선 180">
                    <a:extLst>
                      <a:ext uri="{FF2B5EF4-FFF2-40B4-BE49-F238E27FC236}">
                        <a16:creationId xmlns:a16="http://schemas.microsoft.com/office/drawing/2014/main" id="{33351713-A97E-4DAC-B4CB-B1972C5C4EB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25218" y="4521665"/>
                    <a:ext cx="112552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178" name="직사각형 177">
                  <a:extLst>
                    <a:ext uri="{FF2B5EF4-FFF2-40B4-BE49-F238E27FC236}">
                      <a16:creationId xmlns:a16="http://schemas.microsoft.com/office/drawing/2014/main" id="{CC33C961-7AC3-4214-BEA0-A007D8252A04}"/>
                    </a:ext>
                  </a:extLst>
                </p:cNvPr>
                <p:cNvSpPr/>
                <p:nvPr/>
              </p:nvSpPr>
              <p:spPr>
                <a:xfrm>
                  <a:off x="473875" y="6057546"/>
                  <a:ext cx="676864" cy="2762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</a:rPr>
                    <a:t>(1,2)</a:t>
                  </a:r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76" name="직사각형 175">
                <a:extLst>
                  <a:ext uri="{FF2B5EF4-FFF2-40B4-BE49-F238E27FC236}">
                    <a16:creationId xmlns:a16="http://schemas.microsoft.com/office/drawing/2014/main" id="{C73AF35F-1DBE-4192-8118-C70A5B04C372}"/>
                  </a:ext>
                </a:extLst>
              </p:cNvPr>
              <p:cNvSpPr/>
              <p:nvPr/>
            </p:nvSpPr>
            <p:spPr>
              <a:xfrm>
                <a:off x="2950856" y="5781320"/>
                <a:ext cx="676864" cy="2762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(1,5)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FF6B1FBD-E5F6-4A23-AFE4-9E7E74C5DB44}"/>
                </a:ext>
              </a:extLst>
            </p:cNvPr>
            <p:cNvSpPr/>
            <p:nvPr/>
          </p:nvSpPr>
          <p:spPr>
            <a:xfrm>
              <a:off x="5984515" y="5523791"/>
              <a:ext cx="676864" cy="27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(6,7)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7A26200E-FBF9-4B8C-AAA3-3527CB180381}"/>
              </a:ext>
            </a:extLst>
          </p:cNvPr>
          <p:cNvGrpSpPr/>
          <p:nvPr/>
        </p:nvGrpSpPr>
        <p:grpSpPr>
          <a:xfrm>
            <a:off x="10350705" y="5175866"/>
            <a:ext cx="706580" cy="1228726"/>
            <a:chOff x="10778758" y="5166341"/>
            <a:chExt cx="706580" cy="1228726"/>
          </a:xfrm>
        </p:grpSpPr>
        <p:grpSp>
          <p:nvGrpSpPr>
            <p:cNvPr id="183" name="그룹 182">
              <a:extLst>
                <a:ext uri="{FF2B5EF4-FFF2-40B4-BE49-F238E27FC236}">
                  <a16:creationId xmlns:a16="http://schemas.microsoft.com/office/drawing/2014/main" id="{48CC4D2D-8F05-4D5A-B0E1-4EAA3DB69296}"/>
                </a:ext>
              </a:extLst>
            </p:cNvPr>
            <p:cNvGrpSpPr/>
            <p:nvPr/>
          </p:nvGrpSpPr>
          <p:grpSpPr>
            <a:xfrm>
              <a:off x="10797912" y="5166341"/>
              <a:ext cx="687426" cy="1228726"/>
              <a:chOff x="5984515" y="5138899"/>
              <a:chExt cx="687426" cy="1228726"/>
            </a:xfrm>
          </p:grpSpPr>
          <p:grpSp>
            <p:nvGrpSpPr>
              <p:cNvPr id="184" name="그룹 183">
                <a:extLst>
                  <a:ext uri="{FF2B5EF4-FFF2-40B4-BE49-F238E27FC236}">
                    <a16:creationId xmlns:a16="http://schemas.microsoft.com/office/drawing/2014/main" id="{1F660484-D0BC-4EA6-BB2B-21F13F701D82}"/>
                  </a:ext>
                </a:extLst>
              </p:cNvPr>
              <p:cNvGrpSpPr/>
              <p:nvPr/>
            </p:nvGrpSpPr>
            <p:grpSpPr>
              <a:xfrm>
                <a:off x="5995077" y="5138899"/>
                <a:ext cx="676864" cy="1228726"/>
                <a:chOff x="2950856" y="5138899"/>
                <a:chExt cx="676864" cy="1228726"/>
              </a:xfrm>
            </p:grpSpPr>
            <p:grpSp>
              <p:nvGrpSpPr>
                <p:cNvPr id="186" name="그룹 185">
                  <a:extLst>
                    <a:ext uri="{FF2B5EF4-FFF2-40B4-BE49-F238E27FC236}">
                      <a16:creationId xmlns:a16="http://schemas.microsoft.com/office/drawing/2014/main" id="{E8C9AEBF-3947-4718-8F22-F06A3F2DE0EC}"/>
                    </a:ext>
                  </a:extLst>
                </p:cNvPr>
                <p:cNvGrpSpPr/>
                <p:nvPr/>
              </p:nvGrpSpPr>
              <p:grpSpPr>
                <a:xfrm>
                  <a:off x="2950856" y="5138899"/>
                  <a:ext cx="676864" cy="1228726"/>
                  <a:chOff x="473875" y="5138899"/>
                  <a:chExt cx="676864" cy="1228726"/>
                </a:xfrm>
              </p:grpSpPr>
              <p:grpSp>
                <p:nvGrpSpPr>
                  <p:cNvPr id="188" name="그룹 187">
                    <a:extLst>
                      <a:ext uri="{FF2B5EF4-FFF2-40B4-BE49-F238E27FC236}">
                        <a16:creationId xmlns:a16="http://schemas.microsoft.com/office/drawing/2014/main" id="{99052809-A5D0-4761-8480-FDC3A0F59406}"/>
                      </a:ext>
                    </a:extLst>
                  </p:cNvPr>
                  <p:cNvGrpSpPr/>
                  <p:nvPr/>
                </p:nvGrpSpPr>
                <p:grpSpPr>
                  <a:xfrm>
                    <a:off x="513936" y="5138899"/>
                    <a:ext cx="596743" cy="1228726"/>
                    <a:chOff x="8825218" y="2387889"/>
                    <a:chExt cx="1125523" cy="2133776"/>
                  </a:xfrm>
                </p:grpSpPr>
                <p:cxnSp>
                  <p:nvCxnSpPr>
                    <p:cNvPr id="190" name="직선 연결선 189">
                      <a:extLst>
                        <a:ext uri="{FF2B5EF4-FFF2-40B4-BE49-F238E27FC236}">
                          <a16:creationId xmlns:a16="http://schemas.microsoft.com/office/drawing/2014/main" id="{24851D66-2395-4C02-AB4D-86AAAA9447F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25218" y="2387890"/>
                      <a:ext cx="0" cy="213377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1" name="직선 연결선 190">
                      <a:extLst>
                        <a:ext uri="{FF2B5EF4-FFF2-40B4-BE49-F238E27FC236}">
                          <a16:creationId xmlns:a16="http://schemas.microsoft.com/office/drawing/2014/main" id="{D95ACF47-0BF3-4550-9870-A82DED85A34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950741" y="2387889"/>
                      <a:ext cx="0" cy="2133776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192" name="직선 연결선 191">
                      <a:extLst>
                        <a:ext uri="{FF2B5EF4-FFF2-40B4-BE49-F238E27FC236}">
                          <a16:creationId xmlns:a16="http://schemas.microsoft.com/office/drawing/2014/main" id="{E29A94E5-C95D-40CA-B2EE-956286F85D1C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825218" y="4521665"/>
                      <a:ext cx="1125523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189" name="직사각형 188">
                    <a:extLst>
                      <a:ext uri="{FF2B5EF4-FFF2-40B4-BE49-F238E27FC236}">
                        <a16:creationId xmlns:a16="http://schemas.microsoft.com/office/drawing/2014/main" id="{161FF674-1560-42A4-936D-834184DE7A34}"/>
                      </a:ext>
                    </a:extLst>
                  </p:cNvPr>
                  <p:cNvSpPr/>
                  <p:nvPr/>
                </p:nvSpPr>
                <p:spPr>
                  <a:xfrm>
                    <a:off x="473875" y="6057546"/>
                    <a:ext cx="676864" cy="2762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/>
                        </a:solidFill>
                      </a:rPr>
                      <a:t>(1,2)</a:t>
                    </a:r>
                    <a:endParaRPr lang="ko-KR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7" name="직사각형 186">
                  <a:extLst>
                    <a:ext uri="{FF2B5EF4-FFF2-40B4-BE49-F238E27FC236}">
                      <a16:creationId xmlns:a16="http://schemas.microsoft.com/office/drawing/2014/main" id="{E62CF765-3E9E-4204-ADF9-F5C5618E0FB3}"/>
                    </a:ext>
                  </a:extLst>
                </p:cNvPr>
                <p:cNvSpPr/>
                <p:nvPr/>
              </p:nvSpPr>
              <p:spPr>
                <a:xfrm>
                  <a:off x="2950856" y="5781320"/>
                  <a:ext cx="676864" cy="2762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</a:rPr>
                    <a:t>(1,5)</a:t>
                  </a:r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5" name="직사각형 184">
                <a:extLst>
                  <a:ext uri="{FF2B5EF4-FFF2-40B4-BE49-F238E27FC236}">
                    <a16:creationId xmlns:a16="http://schemas.microsoft.com/office/drawing/2014/main" id="{85AC7BD5-484B-49B3-8A1A-AB91C342AF9D}"/>
                  </a:ext>
                </a:extLst>
              </p:cNvPr>
              <p:cNvSpPr/>
              <p:nvPr/>
            </p:nvSpPr>
            <p:spPr>
              <a:xfrm>
                <a:off x="5984515" y="5523791"/>
                <a:ext cx="676864" cy="2762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(6,6)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3" name="직사각형 192">
              <a:extLst>
                <a:ext uri="{FF2B5EF4-FFF2-40B4-BE49-F238E27FC236}">
                  <a16:creationId xmlns:a16="http://schemas.microsoft.com/office/drawing/2014/main" id="{221881EF-8092-4F7E-B7C0-0085EB9D74B4}"/>
                </a:ext>
              </a:extLst>
            </p:cNvPr>
            <p:cNvSpPr/>
            <p:nvPr/>
          </p:nvSpPr>
          <p:spPr>
            <a:xfrm>
              <a:off x="10778758" y="5302450"/>
              <a:ext cx="676864" cy="27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(7,7)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5" name="그룹 194">
            <a:extLst>
              <a:ext uri="{FF2B5EF4-FFF2-40B4-BE49-F238E27FC236}">
                <a16:creationId xmlns:a16="http://schemas.microsoft.com/office/drawing/2014/main" id="{2DDE0BF6-8700-49EC-95F0-330869EBC8B0}"/>
              </a:ext>
            </a:extLst>
          </p:cNvPr>
          <p:cNvGrpSpPr/>
          <p:nvPr/>
        </p:nvGrpSpPr>
        <p:grpSpPr>
          <a:xfrm>
            <a:off x="11010233" y="5175929"/>
            <a:ext cx="706580" cy="1228726"/>
            <a:chOff x="10778758" y="5166341"/>
            <a:chExt cx="706580" cy="1228726"/>
          </a:xfrm>
        </p:grpSpPr>
        <p:grpSp>
          <p:nvGrpSpPr>
            <p:cNvPr id="196" name="그룹 195">
              <a:extLst>
                <a:ext uri="{FF2B5EF4-FFF2-40B4-BE49-F238E27FC236}">
                  <a16:creationId xmlns:a16="http://schemas.microsoft.com/office/drawing/2014/main" id="{688D3BBD-F2EB-4EBF-B4C0-2FD34C821334}"/>
                </a:ext>
              </a:extLst>
            </p:cNvPr>
            <p:cNvGrpSpPr/>
            <p:nvPr/>
          </p:nvGrpSpPr>
          <p:grpSpPr>
            <a:xfrm>
              <a:off x="10797912" y="5166341"/>
              <a:ext cx="687426" cy="1228726"/>
              <a:chOff x="5984515" y="5138899"/>
              <a:chExt cx="687426" cy="1228726"/>
            </a:xfrm>
          </p:grpSpPr>
          <p:grpSp>
            <p:nvGrpSpPr>
              <p:cNvPr id="198" name="그룹 197">
                <a:extLst>
                  <a:ext uri="{FF2B5EF4-FFF2-40B4-BE49-F238E27FC236}">
                    <a16:creationId xmlns:a16="http://schemas.microsoft.com/office/drawing/2014/main" id="{DE28EF83-618E-4C72-A1C3-D0818B7AE96D}"/>
                  </a:ext>
                </a:extLst>
              </p:cNvPr>
              <p:cNvGrpSpPr/>
              <p:nvPr/>
            </p:nvGrpSpPr>
            <p:grpSpPr>
              <a:xfrm>
                <a:off x="5995077" y="5138899"/>
                <a:ext cx="676864" cy="1228726"/>
                <a:chOff x="2950856" y="5138899"/>
                <a:chExt cx="676864" cy="1228726"/>
              </a:xfrm>
            </p:grpSpPr>
            <p:grpSp>
              <p:nvGrpSpPr>
                <p:cNvPr id="200" name="그룹 199">
                  <a:extLst>
                    <a:ext uri="{FF2B5EF4-FFF2-40B4-BE49-F238E27FC236}">
                      <a16:creationId xmlns:a16="http://schemas.microsoft.com/office/drawing/2014/main" id="{9EE7B7F9-F31E-4DCD-9F9A-EC75B7C50D67}"/>
                    </a:ext>
                  </a:extLst>
                </p:cNvPr>
                <p:cNvGrpSpPr/>
                <p:nvPr/>
              </p:nvGrpSpPr>
              <p:grpSpPr>
                <a:xfrm>
                  <a:off x="2950856" y="5138899"/>
                  <a:ext cx="676864" cy="1228726"/>
                  <a:chOff x="473875" y="5138899"/>
                  <a:chExt cx="676864" cy="1228726"/>
                </a:xfrm>
              </p:grpSpPr>
              <p:grpSp>
                <p:nvGrpSpPr>
                  <p:cNvPr id="202" name="그룹 201">
                    <a:extLst>
                      <a:ext uri="{FF2B5EF4-FFF2-40B4-BE49-F238E27FC236}">
                        <a16:creationId xmlns:a16="http://schemas.microsoft.com/office/drawing/2014/main" id="{D7AADEE3-227C-436E-A310-85158361F288}"/>
                      </a:ext>
                    </a:extLst>
                  </p:cNvPr>
                  <p:cNvGrpSpPr/>
                  <p:nvPr/>
                </p:nvGrpSpPr>
                <p:grpSpPr>
                  <a:xfrm>
                    <a:off x="513936" y="5138899"/>
                    <a:ext cx="596743" cy="1228726"/>
                    <a:chOff x="8825218" y="2387889"/>
                    <a:chExt cx="1125523" cy="2133776"/>
                  </a:xfrm>
                </p:grpSpPr>
                <p:cxnSp>
                  <p:nvCxnSpPr>
                    <p:cNvPr id="204" name="직선 연결선 203">
                      <a:extLst>
                        <a:ext uri="{FF2B5EF4-FFF2-40B4-BE49-F238E27FC236}">
                          <a16:creationId xmlns:a16="http://schemas.microsoft.com/office/drawing/2014/main" id="{C27FE9E2-0F74-4EF8-AB83-CC62EBFB761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25218" y="2387890"/>
                      <a:ext cx="0" cy="213377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5" name="직선 연결선 204">
                      <a:extLst>
                        <a:ext uri="{FF2B5EF4-FFF2-40B4-BE49-F238E27FC236}">
                          <a16:creationId xmlns:a16="http://schemas.microsoft.com/office/drawing/2014/main" id="{D384AA7D-B9F8-4C96-98A5-86352A2DD82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950741" y="2387889"/>
                      <a:ext cx="0" cy="2133776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6" name="직선 연결선 205">
                      <a:extLst>
                        <a:ext uri="{FF2B5EF4-FFF2-40B4-BE49-F238E27FC236}">
                          <a16:creationId xmlns:a16="http://schemas.microsoft.com/office/drawing/2014/main" id="{5833C7B3-3442-472D-AFDF-A2F3F531DE6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825218" y="4521665"/>
                      <a:ext cx="1125523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03" name="직사각형 202">
                    <a:extLst>
                      <a:ext uri="{FF2B5EF4-FFF2-40B4-BE49-F238E27FC236}">
                        <a16:creationId xmlns:a16="http://schemas.microsoft.com/office/drawing/2014/main" id="{70D8CAC5-C104-40B2-AA40-3B5E28A0BE0A}"/>
                      </a:ext>
                    </a:extLst>
                  </p:cNvPr>
                  <p:cNvSpPr/>
                  <p:nvPr/>
                </p:nvSpPr>
                <p:spPr>
                  <a:xfrm>
                    <a:off x="473875" y="6057546"/>
                    <a:ext cx="676864" cy="2762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/>
                        </a:solidFill>
                      </a:rPr>
                      <a:t>(1,2)</a:t>
                    </a:r>
                    <a:endParaRPr lang="ko-KR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01" name="직사각형 200">
                  <a:extLst>
                    <a:ext uri="{FF2B5EF4-FFF2-40B4-BE49-F238E27FC236}">
                      <a16:creationId xmlns:a16="http://schemas.microsoft.com/office/drawing/2014/main" id="{CEE86B53-B163-4CEF-9ACE-2C4162B05302}"/>
                    </a:ext>
                  </a:extLst>
                </p:cNvPr>
                <p:cNvSpPr/>
                <p:nvPr/>
              </p:nvSpPr>
              <p:spPr>
                <a:xfrm>
                  <a:off x="2950856" y="5781320"/>
                  <a:ext cx="676864" cy="2762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</a:rPr>
                    <a:t>(1,5)</a:t>
                  </a:r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99" name="직사각형 198">
                <a:extLst>
                  <a:ext uri="{FF2B5EF4-FFF2-40B4-BE49-F238E27FC236}">
                    <a16:creationId xmlns:a16="http://schemas.microsoft.com/office/drawing/2014/main" id="{ED9A8880-BC97-4C0A-B275-10F3C6067F31}"/>
                  </a:ext>
                </a:extLst>
              </p:cNvPr>
              <p:cNvSpPr/>
              <p:nvPr/>
            </p:nvSpPr>
            <p:spPr>
              <a:xfrm>
                <a:off x="5984515" y="5523791"/>
                <a:ext cx="676864" cy="2762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(6,6)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D4FD32E6-0237-4387-AC0C-6B94B7722146}"/>
                </a:ext>
              </a:extLst>
            </p:cNvPr>
            <p:cNvSpPr/>
            <p:nvPr/>
          </p:nvSpPr>
          <p:spPr>
            <a:xfrm>
              <a:off x="10778758" y="5302450"/>
              <a:ext cx="676864" cy="27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(7,8)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7" name="그룹 206">
            <a:extLst>
              <a:ext uri="{FF2B5EF4-FFF2-40B4-BE49-F238E27FC236}">
                <a16:creationId xmlns:a16="http://schemas.microsoft.com/office/drawing/2014/main" id="{4242D149-965D-4F86-B499-4D7960F1FD2A}"/>
              </a:ext>
            </a:extLst>
          </p:cNvPr>
          <p:cNvGrpSpPr/>
          <p:nvPr/>
        </p:nvGrpSpPr>
        <p:grpSpPr>
          <a:xfrm>
            <a:off x="9953859" y="3967063"/>
            <a:ext cx="706580" cy="1228726"/>
            <a:chOff x="10778758" y="5166341"/>
            <a:chExt cx="706580" cy="1228726"/>
          </a:xfrm>
        </p:grpSpPr>
        <p:grpSp>
          <p:nvGrpSpPr>
            <p:cNvPr id="208" name="그룹 207">
              <a:extLst>
                <a:ext uri="{FF2B5EF4-FFF2-40B4-BE49-F238E27FC236}">
                  <a16:creationId xmlns:a16="http://schemas.microsoft.com/office/drawing/2014/main" id="{52AADA6E-54D9-4FBE-B737-07EA9FE2FA86}"/>
                </a:ext>
              </a:extLst>
            </p:cNvPr>
            <p:cNvGrpSpPr/>
            <p:nvPr/>
          </p:nvGrpSpPr>
          <p:grpSpPr>
            <a:xfrm>
              <a:off x="10797912" y="5166341"/>
              <a:ext cx="687426" cy="1228726"/>
              <a:chOff x="5984515" y="5138899"/>
              <a:chExt cx="687426" cy="1228726"/>
            </a:xfrm>
          </p:grpSpPr>
          <p:grpSp>
            <p:nvGrpSpPr>
              <p:cNvPr id="210" name="그룹 209">
                <a:extLst>
                  <a:ext uri="{FF2B5EF4-FFF2-40B4-BE49-F238E27FC236}">
                    <a16:creationId xmlns:a16="http://schemas.microsoft.com/office/drawing/2014/main" id="{5F9067BA-A883-4F6F-A92F-E3BA269FC37F}"/>
                  </a:ext>
                </a:extLst>
              </p:cNvPr>
              <p:cNvGrpSpPr/>
              <p:nvPr/>
            </p:nvGrpSpPr>
            <p:grpSpPr>
              <a:xfrm>
                <a:off x="5995077" y="5138899"/>
                <a:ext cx="676864" cy="1228726"/>
                <a:chOff x="2950856" y="5138899"/>
                <a:chExt cx="676864" cy="1228726"/>
              </a:xfrm>
            </p:grpSpPr>
            <p:grpSp>
              <p:nvGrpSpPr>
                <p:cNvPr id="212" name="그룹 211">
                  <a:extLst>
                    <a:ext uri="{FF2B5EF4-FFF2-40B4-BE49-F238E27FC236}">
                      <a16:creationId xmlns:a16="http://schemas.microsoft.com/office/drawing/2014/main" id="{15B2A3DE-1743-4FDD-AE9A-DE538E8B31CD}"/>
                    </a:ext>
                  </a:extLst>
                </p:cNvPr>
                <p:cNvGrpSpPr/>
                <p:nvPr/>
              </p:nvGrpSpPr>
              <p:grpSpPr>
                <a:xfrm>
                  <a:off x="2950856" y="5138899"/>
                  <a:ext cx="676864" cy="1228726"/>
                  <a:chOff x="473875" y="5138899"/>
                  <a:chExt cx="676864" cy="1228726"/>
                </a:xfrm>
              </p:grpSpPr>
              <p:grpSp>
                <p:nvGrpSpPr>
                  <p:cNvPr id="214" name="그룹 213">
                    <a:extLst>
                      <a:ext uri="{FF2B5EF4-FFF2-40B4-BE49-F238E27FC236}">
                        <a16:creationId xmlns:a16="http://schemas.microsoft.com/office/drawing/2014/main" id="{5E78A865-493B-4C8B-9A3F-0D5EE36984CF}"/>
                      </a:ext>
                    </a:extLst>
                  </p:cNvPr>
                  <p:cNvGrpSpPr/>
                  <p:nvPr/>
                </p:nvGrpSpPr>
                <p:grpSpPr>
                  <a:xfrm>
                    <a:off x="513936" y="5138899"/>
                    <a:ext cx="596743" cy="1228726"/>
                    <a:chOff x="8825218" y="2387889"/>
                    <a:chExt cx="1125523" cy="2133776"/>
                  </a:xfrm>
                </p:grpSpPr>
                <p:cxnSp>
                  <p:nvCxnSpPr>
                    <p:cNvPr id="216" name="직선 연결선 215">
                      <a:extLst>
                        <a:ext uri="{FF2B5EF4-FFF2-40B4-BE49-F238E27FC236}">
                          <a16:creationId xmlns:a16="http://schemas.microsoft.com/office/drawing/2014/main" id="{7BFFEFFD-36B0-4F23-B502-3F539D5C6996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25218" y="2387890"/>
                      <a:ext cx="0" cy="213377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7" name="직선 연결선 216">
                      <a:extLst>
                        <a:ext uri="{FF2B5EF4-FFF2-40B4-BE49-F238E27FC236}">
                          <a16:creationId xmlns:a16="http://schemas.microsoft.com/office/drawing/2014/main" id="{BC959567-7C30-463A-9085-F1BC522EA20E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950741" y="2387889"/>
                      <a:ext cx="0" cy="2133776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18" name="직선 연결선 217">
                      <a:extLst>
                        <a:ext uri="{FF2B5EF4-FFF2-40B4-BE49-F238E27FC236}">
                          <a16:creationId xmlns:a16="http://schemas.microsoft.com/office/drawing/2014/main" id="{1817BA04-DC07-421A-BB2C-48C864F1D51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825218" y="4521665"/>
                      <a:ext cx="1125523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15" name="직사각형 214">
                    <a:extLst>
                      <a:ext uri="{FF2B5EF4-FFF2-40B4-BE49-F238E27FC236}">
                        <a16:creationId xmlns:a16="http://schemas.microsoft.com/office/drawing/2014/main" id="{B65413C9-E78B-4C74-B0B8-5F85E1528703}"/>
                      </a:ext>
                    </a:extLst>
                  </p:cNvPr>
                  <p:cNvSpPr/>
                  <p:nvPr/>
                </p:nvSpPr>
                <p:spPr>
                  <a:xfrm>
                    <a:off x="473875" y="6057546"/>
                    <a:ext cx="676864" cy="2762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/>
                        </a:solidFill>
                      </a:rPr>
                      <a:t>(1,2)</a:t>
                    </a:r>
                    <a:endParaRPr lang="ko-KR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13" name="직사각형 212">
                  <a:extLst>
                    <a:ext uri="{FF2B5EF4-FFF2-40B4-BE49-F238E27FC236}">
                      <a16:creationId xmlns:a16="http://schemas.microsoft.com/office/drawing/2014/main" id="{B2A27033-C748-469F-8F3C-A1A022777AA1}"/>
                    </a:ext>
                  </a:extLst>
                </p:cNvPr>
                <p:cNvSpPr/>
                <p:nvPr/>
              </p:nvSpPr>
              <p:spPr>
                <a:xfrm>
                  <a:off x="2950856" y="5781320"/>
                  <a:ext cx="676864" cy="2762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</a:rPr>
                    <a:t>(1,5)</a:t>
                  </a:r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11" name="직사각형 210">
                <a:extLst>
                  <a:ext uri="{FF2B5EF4-FFF2-40B4-BE49-F238E27FC236}">
                    <a16:creationId xmlns:a16="http://schemas.microsoft.com/office/drawing/2014/main" id="{26576F9C-8589-411C-9A48-77DC9B296C4D}"/>
                  </a:ext>
                </a:extLst>
              </p:cNvPr>
              <p:cNvSpPr/>
              <p:nvPr/>
            </p:nvSpPr>
            <p:spPr>
              <a:xfrm>
                <a:off x="5984515" y="5523791"/>
                <a:ext cx="676864" cy="2762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(6,6)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09" name="직사각형 208">
              <a:extLst>
                <a:ext uri="{FF2B5EF4-FFF2-40B4-BE49-F238E27FC236}">
                  <a16:creationId xmlns:a16="http://schemas.microsoft.com/office/drawing/2014/main" id="{22C6DEB9-2498-4498-84F2-4BB334484943}"/>
                </a:ext>
              </a:extLst>
            </p:cNvPr>
            <p:cNvSpPr/>
            <p:nvPr/>
          </p:nvSpPr>
          <p:spPr>
            <a:xfrm>
              <a:off x="10778758" y="5302450"/>
              <a:ext cx="676864" cy="27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(8,8)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19" name="그룹 218">
            <a:extLst>
              <a:ext uri="{FF2B5EF4-FFF2-40B4-BE49-F238E27FC236}">
                <a16:creationId xmlns:a16="http://schemas.microsoft.com/office/drawing/2014/main" id="{271E3A93-6FB9-491D-AF8D-226416B50376}"/>
              </a:ext>
            </a:extLst>
          </p:cNvPr>
          <p:cNvGrpSpPr/>
          <p:nvPr/>
        </p:nvGrpSpPr>
        <p:grpSpPr>
          <a:xfrm>
            <a:off x="10652510" y="3965673"/>
            <a:ext cx="706580" cy="1228726"/>
            <a:chOff x="10778758" y="5166341"/>
            <a:chExt cx="706580" cy="1228726"/>
          </a:xfrm>
        </p:grpSpPr>
        <p:grpSp>
          <p:nvGrpSpPr>
            <p:cNvPr id="220" name="그룹 219">
              <a:extLst>
                <a:ext uri="{FF2B5EF4-FFF2-40B4-BE49-F238E27FC236}">
                  <a16:creationId xmlns:a16="http://schemas.microsoft.com/office/drawing/2014/main" id="{6D51C5E1-4251-4795-9DCB-B60AB609CA66}"/>
                </a:ext>
              </a:extLst>
            </p:cNvPr>
            <p:cNvGrpSpPr/>
            <p:nvPr/>
          </p:nvGrpSpPr>
          <p:grpSpPr>
            <a:xfrm>
              <a:off x="10797912" y="5166341"/>
              <a:ext cx="687426" cy="1228726"/>
              <a:chOff x="5984515" y="5138899"/>
              <a:chExt cx="687426" cy="1228726"/>
            </a:xfrm>
          </p:grpSpPr>
          <p:grpSp>
            <p:nvGrpSpPr>
              <p:cNvPr id="222" name="그룹 221">
                <a:extLst>
                  <a:ext uri="{FF2B5EF4-FFF2-40B4-BE49-F238E27FC236}">
                    <a16:creationId xmlns:a16="http://schemas.microsoft.com/office/drawing/2014/main" id="{0280E12E-B0A5-4F44-B52B-F8DA97F7419E}"/>
                  </a:ext>
                </a:extLst>
              </p:cNvPr>
              <p:cNvGrpSpPr/>
              <p:nvPr/>
            </p:nvGrpSpPr>
            <p:grpSpPr>
              <a:xfrm>
                <a:off x="5995077" y="5138899"/>
                <a:ext cx="676864" cy="1228726"/>
                <a:chOff x="2950856" y="5138899"/>
                <a:chExt cx="676864" cy="1228726"/>
              </a:xfrm>
            </p:grpSpPr>
            <p:grpSp>
              <p:nvGrpSpPr>
                <p:cNvPr id="224" name="그룹 223">
                  <a:extLst>
                    <a:ext uri="{FF2B5EF4-FFF2-40B4-BE49-F238E27FC236}">
                      <a16:creationId xmlns:a16="http://schemas.microsoft.com/office/drawing/2014/main" id="{1453A1CA-F45A-4AFE-A213-0FEF2439B326}"/>
                    </a:ext>
                  </a:extLst>
                </p:cNvPr>
                <p:cNvGrpSpPr/>
                <p:nvPr/>
              </p:nvGrpSpPr>
              <p:grpSpPr>
                <a:xfrm>
                  <a:off x="2950856" y="5138899"/>
                  <a:ext cx="676864" cy="1228726"/>
                  <a:chOff x="473875" y="5138899"/>
                  <a:chExt cx="676864" cy="1228726"/>
                </a:xfrm>
              </p:grpSpPr>
              <p:grpSp>
                <p:nvGrpSpPr>
                  <p:cNvPr id="226" name="그룹 225">
                    <a:extLst>
                      <a:ext uri="{FF2B5EF4-FFF2-40B4-BE49-F238E27FC236}">
                        <a16:creationId xmlns:a16="http://schemas.microsoft.com/office/drawing/2014/main" id="{8F25771C-0F7C-4DE2-AE6D-35C243A06434}"/>
                      </a:ext>
                    </a:extLst>
                  </p:cNvPr>
                  <p:cNvGrpSpPr/>
                  <p:nvPr/>
                </p:nvGrpSpPr>
                <p:grpSpPr>
                  <a:xfrm>
                    <a:off x="513936" y="5138899"/>
                    <a:ext cx="596743" cy="1228726"/>
                    <a:chOff x="8825218" y="2387889"/>
                    <a:chExt cx="1125523" cy="2133776"/>
                  </a:xfrm>
                </p:grpSpPr>
                <p:cxnSp>
                  <p:nvCxnSpPr>
                    <p:cNvPr id="228" name="직선 연결선 227">
                      <a:extLst>
                        <a:ext uri="{FF2B5EF4-FFF2-40B4-BE49-F238E27FC236}">
                          <a16:creationId xmlns:a16="http://schemas.microsoft.com/office/drawing/2014/main" id="{4D26F05E-C7D9-47E7-A270-61BCCBBE9DD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8825218" y="2387890"/>
                      <a:ext cx="0" cy="2133775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29" name="직선 연결선 228">
                      <a:extLst>
                        <a:ext uri="{FF2B5EF4-FFF2-40B4-BE49-F238E27FC236}">
                          <a16:creationId xmlns:a16="http://schemas.microsoft.com/office/drawing/2014/main" id="{4CFAAAF8-A408-4E0E-8F5B-054E99D2CE9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9950741" y="2387889"/>
                      <a:ext cx="0" cy="2133776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30" name="직선 연결선 229">
                      <a:extLst>
                        <a:ext uri="{FF2B5EF4-FFF2-40B4-BE49-F238E27FC236}">
                          <a16:creationId xmlns:a16="http://schemas.microsoft.com/office/drawing/2014/main" id="{2F7D7755-CF3F-4C6A-85A7-0B5AB8F8D6E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8825218" y="4521665"/>
                      <a:ext cx="1125523" cy="0"/>
                    </a:xfrm>
                    <a:prstGeom prst="line">
                      <a:avLst/>
                    </a:prstGeom>
                    <a:ln w="28575">
                      <a:solidFill>
                        <a:schemeClr val="tx1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227" name="직사각형 226">
                    <a:extLst>
                      <a:ext uri="{FF2B5EF4-FFF2-40B4-BE49-F238E27FC236}">
                        <a16:creationId xmlns:a16="http://schemas.microsoft.com/office/drawing/2014/main" id="{993DE9A7-B0DA-4758-A9F5-0EA89138E5EC}"/>
                      </a:ext>
                    </a:extLst>
                  </p:cNvPr>
                  <p:cNvSpPr/>
                  <p:nvPr/>
                </p:nvSpPr>
                <p:spPr>
                  <a:xfrm>
                    <a:off x="473875" y="6057546"/>
                    <a:ext cx="676864" cy="276225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sz="1600" b="1" dirty="0">
                        <a:solidFill>
                          <a:schemeClr val="tx1"/>
                        </a:solidFill>
                      </a:rPr>
                      <a:t>(1,2)</a:t>
                    </a:r>
                    <a:endParaRPr lang="ko-KR" altLang="en-US" sz="1600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225" name="직사각형 224">
                  <a:extLst>
                    <a:ext uri="{FF2B5EF4-FFF2-40B4-BE49-F238E27FC236}">
                      <a16:creationId xmlns:a16="http://schemas.microsoft.com/office/drawing/2014/main" id="{0BA8A4EE-1EE9-418C-9D30-56D0196853A2}"/>
                    </a:ext>
                  </a:extLst>
                </p:cNvPr>
                <p:cNvSpPr/>
                <p:nvPr/>
              </p:nvSpPr>
              <p:spPr>
                <a:xfrm>
                  <a:off x="2950856" y="5781320"/>
                  <a:ext cx="676864" cy="2762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</a:rPr>
                    <a:t>(1,5)</a:t>
                  </a:r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3" name="직사각형 222">
                <a:extLst>
                  <a:ext uri="{FF2B5EF4-FFF2-40B4-BE49-F238E27FC236}">
                    <a16:creationId xmlns:a16="http://schemas.microsoft.com/office/drawing/2014/main" id="{6C0920B8-1422-4CEA-A0B7-92A22EC9C5BC}"/>
                  </a:ext>
                </a:extLst>
              </p:cNvPr>
              <p:cNvSpPr/>
              <p:nvPr/>
            </p:nvSpPr>
            <p:spPr>
              <a:xfrm>
                <a:off x="5984515" y="5523791"/>
                <a:ext cx="676864" cy="2762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(6,6)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896A1EBE-40FA-43DE-87F4-004852F0E0ED}"/>
                </a:ext>
              </a:extLst>
            </p:cNvPr>
            <p:cNvSpPr/>
            <p:nvPr/>
          </p:nvSpPr>
          <p:spPr>
            <a:xfrm>
              <a:off x="10778758" y="5302450"/>
              <a:ext cx="676864" cy="27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(9,9)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31" name="그룹 230">
            <a:extLst>
              <a:ext uri="{FF2B5EF4-FFF2-40B4-BE49-F238E27FC236}">
                <a16:creationId xmlns:a16="http://schemas.microsoft.com/office/drawing/2014/main" id="{CFB54E0D-1B4D-4EA3-86B7-9270D0B2C601}"/>
              </a:ext>
            </a:extLst>
          </p:cNvPr>
          <p:cNvGrpSpPr/>
          <p:nvPr/>
        </p:nvGrpSpPr>
        <p:grpSpPr>
          <a:xfrm>
            <a:off x="11390676" y="3937615"/>
            <a:ext cx="687426" cy="1228726"/>
            <a:chOff x="5984515" y="5138899"/>
            <a:chExt cx="687426" cy="1228726"/>
          </a:xfrm>
        </p:grpSpPr>
        <p:grpSp>
          <p:nvGrpSpPr>
            <p:cNvPr id="232" name="그룹 231">
              <a:extLst>
                <a:ext uri="{FF2B5EF4-FFF2-40B4-BE49-F238E27FC236}">
                  <a16:creationId xmlns:a16="http://schemas.microsoft.com/office/drawing/2014/main" id="{6EDAE05E-346B-459E-883C-42C4677C9228}"/>
                </a:ext>
              </a:extLst>
            </p:cNvPr>
            <p:cNvGrpSpPr/>
            <p:nvPr/>
          </p:nvGrpSpPr>
          <p:grpSpPr>
            <a:xfrm>
              <a:off x="5995077" y="5138899"/>
              <a:ext cx="676864" cy="1228726"/>
              <a:chOff x="2950856" y="5138899"/>
              <a:chExt cx="676864" cy="1228726"/>
            </a:xfrm>
          </p:grpSpPr>
          <p:grpSp>
            <p:nvGrpSpPr>
              <p:cNvPr id="234" name="그룹 233">
                <a:extLst>
                  <a:ext uri="{FF2B5EF4-FFF2-40B4-BE49-F238E27FC236}">
                    <a16:creationId xmlns:a16="http://schemas.microsoft.com/office/drawing/2014/main" id="{CFC139BF-0FE9-4772-B691-8093D353329A}"/>
                  </a:ext>
                </a:extLst>
              </p:cNvPr>
              <p:cNvGrpSpPr/>
              <p:nvPr/>
            </p:nvGrpSpPr>
            <p:grpSpPr>
              <a:xfrm>
                <a:off x="2950856" y="5138899"/>
                <a:ext cx="676864" cy="1228726"/>
                <a:chOff x="473875" y="5138899"/>
                <a:chExt cx="676864" cy="1228726"/>
              </a:xfrm>
            </p:grpSpPr>
            <p:grpSp>
              <p:nvGrpSpPr>
                <p:cNvPr id="236" name="그룹 235">
                  <a:extLst>
                    <a:ext uri="{FF2B5EF4-FFF2-40B4-BE49-F238E27FC236}">
                      <a16:creationId xmlns:a16="http://schemas.microsoft.com/office/drawing/2014/main" id="{23C6231F-53C6-4D3E-9775-4375EAC9F5AC}"/>
                    </a:ext>
                  </a:extLst>
                </p:cNvPr>
                <p:cNvGrpSpPr/>
                <p:nvPr/>
              </p:nvGrpSpPr>
              <p:grpSpPr>
                <a:xfrm>
                  <a:off x="513936" y="5138899"/>
                  <a:ext cx="596743" cy="1228726"/>
                  <a:chOff x="8825218" y="2387889"/>
                  <a:chExt cx="1125523" cy="2133776"/>
                </a:xfrm>
              </p:grpSpPr>
              <p:cxnSp>
                <p:nvCxnSpPr>
                  <p:cNvPr id="238" name="직선 연결선 237">
                    <a:extLst>
                      <a:ext uri="{FF2B5EF4-FFF2-40B4-BE49-F238E27FC236}">
                        <a16:creationId xmlns:a16="http://schemas.microsoft.com/office/drawing/2014/main" id="{19A3CF36-0DE8-4D67-A10A-2A2CC37E90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8825218" y="2387890"/>
                    <a:ext cx="0" cy="2133775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9" name="직선 연결선 238">
                    <a:extLst>
                      <a:ext uri="{FF2B5EF4-FFF2-40B4-BE49-F238E27FC236}">
                        <a16:creationId xmlns:a16="http://schemas.microsoft.com/office/drawing/2014/main" id="{D6654998-58EE-4AFB-A3E4-0979639615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9950741" y="2387889"/>
                    <a:ext cx="0" cy="2133776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0" name="직선 연결선 239">
                    <a:extLst>
                      <a:ext uri="{FF2B5EF4-FFF2-40B4-BE49-F238E27FC236}">
                        <a16:creationId xmlns:a16="http://schemas.microsoft.com/office/drawing/2014/main" id="{EC550F92-8842-4824-9E3A-E410CD9479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8825218" y="4521665"/>
                    <a:ext cx="1125523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37" name="직사각형 236">
                  <a:extLst>
                    <a:ext uri="{FF2B5EF4-FFF2-40B4-BE49-F238E27FC236}">
                      <a16:creationId xmlns:a16="http://schemas.microsoft.com/office/drawing/2014/main" id="{037747F0-EF9E-4A0F-A0F9-4798748B018C}"/>
                    </a:ext>
                  </a:extLst>
                </p:cNvPr>
                <p:cNvSpPr/>
                <p:nvPr/>
              </p:nvSpPr>
              <p:spPr>
                <a:xfrm>
                  <a:off x="473875" y="6057546"/>
                  <a:ext cx="676864" cy="276225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sz="1600" b="1" dirty="0">
                      <a:solidFill>
                        <a:schemeClr val="tx1"/>
                      </a:solidFill>
                    </a:rPr>
                    <a:t>(1,2)</a:t>
                  </a:r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35" name="직사각형 234">
                <a:extLst>
                  <a:ext uri="{FF2B5EF4-FFF2-40B4-BE49-F238E27FC236}">
                    <a16:creationId xmlns:a16="http://schemas.microsoft.com/office/drawing/2014/main" id="{95EB037F-09A5-4981-B5C5-7EF483B33A8E}"/>
                  </a:ext>
                </a:extLst>
              </p:cNvPr>
              <p:cNvSpPr/>
              <p:nvPr/>
            </p:nvSpPr>
            <p:spPr>
              <a:xfrm>
                <a:off x="2950856" y="5781320"/>
                <a:ext cx="676864" cy="27622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(1,5)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33" name="직사각형 232">
              <a:extLst>
                <a:ext uri="{FF2B5EF4-FFF2-40B4-BE49-F238E27FC236}">
                  <a16:creationId xmlns:a16="http://schemas.microsoft.com/office/drawing/2014/main" id="{E12E8B80-7962-4E74-B5E2-2169B1497BA8}"/>
                </a:ext>
              </a:extLst>
            </p:cNvPr>
            <p:cNvSpPr/>
            <p:nvPr/>
          </p:nvSpPr>
          <p:spPr>
            <a:xfrm>
              <a:off x="5984515" y="5523791"/>
              <a:ext cx="676864" cy="27622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(6,7)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7930444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</a:t>
            </a:r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양쪽 대괄호 6"/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5730" y="1205210"/>
            <a:ext cx="2496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스택이란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조선일보명조" panose="02030304000000000000" pitchFamily="18" charset="-127"/>
              </a:rPr>
              <a:t>?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C33CF99-A908-4710-AF64-94A13A06453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0927" t="8073" b="12783"/>
          <a:stretch/>
        </p:blipFill>
        <p:spPr>
          <a:xfrm>
            <a:off x="2689473" y="1728651"/>
            <a:ext cx="1824766" cy="32574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8B0CA8B-D7FD-4F50-A4A7-E0621F5DB4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2474"/>
          <a:stretch/>
        </p:blipFill>
        <p:spPr>
          <a:xfrm>
            <a:off x="5309081" y="2259011"/>
            <a:ext cx="4396894" cy="21634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3DC8AAC-4419-47A1-A812-736BEF66C239}"/>
              </a:ext>
            </a:extLst>
          </p:cNvPr>
          <p:cNvSpPr txBox="1"/>
          <p:nvPr/>
        </p:nvSpPr>
        <p:spPr>
          <a:xfrm>
            <a:off x="1856365" y="5244884"/>
            <a:ext cx="74309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스택은 입출력 형태를 </a:t>
            </a:r>
            <a:r>
              <a:rPr lang="ko-KR" altLang="en-US" sz="2000" b="1" dirty="0" err="1">
                <a:solidFill>
                  <a:srgbClr val="FF505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후입선출</a:t>
            </a: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(LIFO : Last-In First-Out)</a:t>
            </a:r>
            <a:endParaRPr lang="ko-KR" altLang="en-US" sz="20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642B427-476F-4946-B466-09233B748417}"/>
              </a:ext>
            </a:extLst>
          </p:cNvPr>
          <p:cNvSpPr txBox="1"/>
          <p:nvPr/>
        </p:nvSpPr>
        <p:spPr>
          <a:xfrm>
            <a:off x="1856364" y="6281363"/>
            <a:ext cx="74309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스택은 복귀할 주소를 기억</a:t>
            </a:r>
            <a:endParaRPr lang="ko-KR" altLang="en-US" sz="20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9EA4B1-4CEB-4550-BED6-F450A68DE386}"/>
              </a:ext>
            </a:extLst>
          </p:cNvPr>
          <p:cNvSpPr txBox="1"/>
          <p:nvPr/>
        </p:nvSpPr>
        <p:spPr>
          <a:xfrm>
            <a:off x="1856364" y="5763123"/>
            <a:ext cx="74309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맨 위에서만 일어나고 스택의 중간에서는 데이터를 삭제할 수 없다</a:t>
            </a:r>
            <a:r>
              <a:rPr lang="en-US" altLang="ko-KR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.</a:t>
            </a:r>
            <a:endParaRPr lang="ko-KR" altLang="en-US" sz="20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231811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0" grpId="0"/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양쪽 대괄호 6"/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5730" y="1205210"/>
            <a:ext cx="2496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큐 란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조선일보명조" panose="02030304000000000000" pitchFamily="18" charset="-127"/>
              </a:rPr>
              <a:t>?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DC8AAC-4419-47A1-A812-736BEF66C239}"/>
              </a:ext>
            </a:extLst>
          </p:cNvPr>
          <p:cNvSpPr txBox="1"/>
          <p:nvPr/>
        </p:nvSpPr>
        <p:spPr>
          <a:xfrm>
            <a:off x="1856365" y="5502059"/>
            <a:ext cx="74309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큐는 입출력 </a:t>
            </a: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형태를 </a:t>
            </a:r>
            <a:r>
              <a:rPr lang="ko-KR" altLang="en-US" sz="2000" b="1" dirty="0">
                <a:solidFill>
                  <a:srgbClr val="FF505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선입선출 </a:t>
            </a:r>
            <a:r>
              <a:rPr lang="en-US" altLang="ko-KR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(FIFO : First-In First-Out)</a:t>
            </a:r>
            <a:endParaRPr lang="ko-KR" altLang="en-US" sz="20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D9EA4B1-4CEB-4550-BED6-F450A68DE386}"/>
              </a:ext>
            </a:extLst>
          </p:cNvPr>
          <p:cNvSpPr txBox="1"/>
          <p:nvPr/>
        </p:nvSpPr>
        <p:spPr>
          <a:xfrm>
            <a:off x="1856364" y="6020298"/>
            <a:ext cx="74309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삽입이 일어나는 곳을 후단</a:t>
            </a:r>
            <a:r>
              <a:rPr lang="en-US" altLang="ko-KR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(rear),</a:t>
            </a: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삭제가 일어나는 곳을 전단</a:t>
            </a:r>
            <a:r>
              <a:rPr lang="en-US" altLang="ko-KR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(front)</a:t>
            </a:r>
            <a:endParaRPr lang="ko-KR" altLang="en-US" sz="20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BA54F25-1FD0-4670-A9CD-CF03D0B275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973" b="7700"/>
          <a:stretch/>
        </p:blipFill>
        <p:spPr>
          <a:xfrm>
            <a:off x="7006105" y="1624883"/>
            <a:ext cx="4562475" cy="28235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8A1BB31-55E7-46FF-BC2A-F446FB89FA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93" t="32502" r="-793" b="37749"/>
          <a:stretch/>
        </p:blipFill>
        <p:spPr>
          <a:xfrm>
            <a:off x="820383" y="2129939"/>
            <a:ext cx="5860722" cy="2040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4367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</a:t>
            </a:r>
          </a:p>
        </p:txBody>
      </p:sp>
      <p:sp>
        <p:nvSpPr>
          <p:cNvPr id="7" name="양쪽 대괄호 6"/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5730" y="1205210"/>
            <a:ext cx="331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큐 삽입과 삭제 연산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1D6B25-4854-4239-BB93-10116E5C3B07}"/>
              </a:ext>
            </a:extLst>
          </p:cNvPr>
          <p:cNvSpPr/>
          <p:nvPr/>
        </p:nvSpPr>
        <p:spPr>
          <a:xfrm>
            <a:off x="1078498" y="5723330"/>
            <a:ext cx="2144179" cy="661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삭제 연산 </a:t>
            </a:r>
            <a:endParaRPr lang="en-US" altLang="ko-KR" sz="1600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= </a:t>
            </a:r>
            <a:r>
              <a:rPr lang="en-US" altLang="ko-KR" sz="1600" b="1" dirty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dequeue </a:t>
            </a:r>
            <a:r>
              <a:rPr lang="ko-KR" altLang="en-US" sz="1600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연산</a:t>
            </a:r>
            <a:endParaRPr lang="ko-KR" altLang="en-US" sz="1600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391721-0573-4582-8FED-7C031ADBE90F}"/>
              </a:ext>
            </a:extLst>
          </p:cNvPr>
          <p:cNvSpPr/>
          <p:nvPr/>
        </p:nvSpPr>
        <p:spPr>
          <a:xfrm>
            <a:off x="153260" y="3413518"/>
            <a:ext cx="2020045" cy="719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삽입 연산 </a:t>
            </a:r>
            <a:endParaRPr lang="en-US" altLang="ko-KR" sz="1600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= </a:t>
            </a:r>
            <a:r>
              <a:rPr lang="en-US" altLang="ko-KR" sz="1600" b="1" dirty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enqueue </a:t>
            </a:r>
            <a:r>
              <a:rPr lang="ko-KR" altLang="en-US" sz="1600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연산</a:t>
            </a:r>
            <a:endParaRPr lang="ko-KR" altLang="en-US" sz="1600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D82CA67B-AB2B-4EEE-B8C2-9403E99B2BD6}"/>
              </a:ext>
            </a:extLst>
          </p:cNvPr>
          <p:cNvGrpSpPr/>
          <p:nvPr/>
        </p:nvGrpSpPr>
        <p:grpSpPr>
          <a:xfrm>
            <a:off x="820384" y="2362200"/>
            <a:ext cx="3758358" cy="1300175"/>
            <a:chOff x="820384" y="2362200"/>
            <a:chExt cx="3758358" cy="130017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3F3DEABA-FE93-4E43-B69C-B1AD5E1C6E70}"/>
                </a:ext>
              </a:extLst>
            </p:cNvPr>
            <p:cNvCxnSpPr>
              <a:cxnSpLocks/>
            </p:cNvCxnSpPr>
            <p:nvPr/>
          </p:nvCxnSpPr>
          <p:spPr>
            <a:xfrm>
              <a:off x="1685925" y="2362200"/>
              <a:ext cx="21717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33FA7E95-E004-4C96-A088-674686B3E803}"/>
                </a:ext>
              </a:extLst>
            </p:cNvPr>
            <p:cNvCxnSpPr>
              <a:cxnSpLocks/>
            </p:cNvCxnSpPr>
            <p:nvPr/>
          </p:nvCxnSpPr>
          <p:spPr>
            <a:xfrm>
              <a:off x="1685925" y="3069430"/>
              <a:ext cx="2171700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8FD27064-888E-456F-BEF7-E6A231B3737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0384" y="2781300"/>
              <a:ext cx="685798" cy="1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정육면체 18">
              <a:extLst>
                <a:ext uri="{FF2B5EF4-FFF2-40B4-BE49-F238E27FC236}">
                  <a16:creationId xmlns:a16="http://schemas.microsoft.com/office/drawing/2014/main" id="{69BBD33B-D4B1-4B21-B5DD-23FC3496C182}"/>
                </a:ext>
              </a:extLst>
            </p:cNvPr>
            <p:cNvSpPr/>
            <p:nvPr/>
          </p:nvSpPr>
          <p:spPr>
            <a:xfrm>
              <a:off x="2150588" y="2468166"/>
              <a:ext cx="504825" cy="495299"/>
            </a:xfrm>
            <a:prstGeom prst="cube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3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38B336EF-069B-40E5-8717-15763BE3A4B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060272" y="2781300"/>
              <a:ext cx="518470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99FA1B1-D3A0-4C35-94F5-7DC0EFD02643}"/>
                </a:ext>
              </a:extLst>
            </p:cNvPr>
            <p:cNvSpPr/>
            <p:nvPr/>
          </p:nvSpPr>
          <p:spPr>
            <a:xfrm>
              <a:off x="1911996" y="3413519"/>
              <a:ext cx="1240780" cy="24885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enqueue(3)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9DB7E9E2-3861-4758-B00A-24E2CA6F3203}"/>
              </a:ext>
            </a:extLst>
          </p:cNvPr>
          <p:cNvGrpSpPr/>
          <p:nvPr/>
        </p:nvGrpSpPr>
        <p:grpSpPr>
          <a:xfrm>
            <a:off x="6145633" y="2313377"/>
            <a:ext cx="3758358" cy="1300175"/>
            <a:chOff x="6145633" y="2313377"/>
            <a:chExt cx="3758358" cy="1300175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0F83065E-CB93-4801-9FA3-FD4103ED607F}"/>
                </a:ext>
              </a:extLst>
            </p:cNvPr>
            <p:cNvGrpSpPr/>
            <p:nvPr/>
          </p:nvGrpSpPr>
          <p:grpSpPr>
            <a:xfrm>
              <a:off x="6145633" y="2313377"/>
              <a:ext cx="3758358" cy="1300175"/>
              <a:chOff x="820384" y="2362200"/>
              <a:chExt cx="3758358" cy="1300175"/>
            </a:xfrm>
          </p:grpSpPr>
          <p:cxnSp>
            <p:nvCxnSpPr>
              <p:cNvPr id="26" name="직선 연결선 25">
                <a:extLst>
                  <a:ext uri="{FF2B5EF4-FFF2-40B4-BE49-F238E27FC236}">
                    <a16:creationId xmlns:a16="http://schemas.microsoft.com/office/drawing/2014/main" id="{3DA0BF18-C4AA-4A8C-98DA-A4A98507DC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925" y="2362200"/>
                <a:ext cx="21717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직선 연결선 26">
                <a:extLst>
                  <a:ext uri="{FF2B5EF4-FFF2-40B4-BE49-F238E27FC236}">
                    <a16:creationId xmlns:a16="http://schemas.microsoft.com/office/drawing/2014/main" id="{9BB535B9-DB63-4E74-8340-9B39FF3073B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925" y="3069430"/>
                <a:ext cx="21717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직선 화살표 연결선 27">
                <a:extLst>
                  <a:ext uri="{FF2B5EF4-FFF2-40B4-BE49-F238E27FC236}">
                    <a16:creationId xmlns:a16="http://schemas.microsoft.com/office/drawing/2014/main" id="{922AB9FC-E1BA-41DF-9081-372826F605A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384" y="2781300"/>
                <a:ext cx="685798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정육면체 28">
                <a:extLst>
                  <a:ext uri="{FF2B5EF4-FFF2-40B4-BE49-F238E27FC236}">
                    <a16:creationId xmlns:a16="http://schemas.microsoft.com/office/drawing/2014/main" id="{1281857C-CEB0-4068-9F25-B45BD280D7D1}"/>
                  </a:ext>
                </a:extLst>
              </p:cNvPr>
              <p:cNvSpPr/>
              <p:nvPr/>
            </p:nvSpPr>
            <p:spPr>
              <a:xfrm>
                <a:off x="2150588" y="2468166"/>
                <a:ext cx="504825" cy="495299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3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30" name="직선 화살표 연결선 29">
                <a:extLst>
                  <a:ext uri="{FF2B5EF4-FFF2-40B4-BE49-F238E27FC236}">
                    <a16:creationId xmlns:a16="http://schemas.microsoft.com/office/drawing/2014/main" id="{C5864F45-B963-4C5B-A523-07825878437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60272" y="2781300"/>
                <a:ext cx="51847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직사각형 30">
                <a:extLst>
                  <a:ext uri="{FF2B5EF4-FFF2-40B4-BE49-F238E27FC236}">
                    <a16:creationId xmlns:a16="http://schemas.microsoft.com/office/drawing/2014/main" id="{C6918D69-7366-446E-BA8C-06CF01F7FAD7}"/>
                  </a:ext>
                </a:extLst>
              </p:cNvPr>
              <p:cNvSpPr/>
              <p:nvPr/>
            </p:nvSpPr>
            <p:spPr>
              <a:xfrm>
                <a:off x="1911996" y="3413519"/>
                <a:ext cx="1240780" cy="2488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enqueue(5)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정육면체 31">
              <a:extLst>
                <a:ext uri="{FF2B5EF4-FFF2-40B4-BE49-F238E27FC236}">
                  <a16:creationId xmlns:a16="http://schemas.microsoft.com/office/drawing/2014/main" id="{DE711B96-2E2F-45C6-8C69-AD53B2948947}"/>
                </a:ext>
              </a:extLst>
            </p:cNvPr>
            <p:cNvSpPr/>
            <p:nvPr/>
          </p:nvSpPr>
          <p:spPr>
            <a:xfrm>
              <a:off x="7943616" y="2419343"/>
              <a:ext cx="504825" cy="495299"/>
            </a:xfrm>
            <a:prstGeom prst="cub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5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561732F7-0965-41FB-99E0-77E4E9FE4924}"/>
              </a:ext>
            </a:extLst>
          </p:cNvPr>
          <p:cNvGrpSpPr/>
          <p:nvPr/>
        </p:nvGrpSpPr>
        <p:grpSpPr>
          <a:xfrm>
            <a:off x="2181093" y="4614863"/>
            <a:ext cx="3758358" cy="1300175"/>
            <a:chOff x="2181093" y="4614863"/>
            <a:chExt cx="3758358" cy="1300175"/>
          </a:xfrm>
        </p:grpSpPr>
        <p:grpSp>
          <p:nvGrpSpPr>
            <p:cNvPr id="40" name="그룹 39">
              <a:extLst>
                <a:ext uri="{FF2B5EF4-FFF2-40B4-BE49-F238E27FC236}">
                  <a16:creationId xmlns:a16="http://schemas.microsoft.com/office/drawing/2014/main" id="{676DB768-F1F7-4887-8F1C-B1F74B2482DB}"/>
                </a:ext>
              </a:extLst>
            </p:cNvPr>
            <p:cNvGrpSpPr/>
            <p:nvPr/>
          </p:nvGrpSpPr>
          <p:grpSpPr>
            <a:xfrm>
              <a:off x="2181093" y="4614863"/>
              <a:ext cx="3758358" cy="1300175"/>
              <a:chOff x="820384" y="2362200"/>
              <a:chExt cx="3758358" cy="1300175"/>
            </a:xfrm>
          </p:grpSpPr>
          <p:cxnSp>
            <p:nvCxnSpPr>
              <p:cNvPr id="41" name="직선 연결선 40">
                <a:extLst>
                  <a:ext uri="{FF2B5EF4-FFF2-40B4-BE49-F238E27FC236}">
                    <a16:creationId xmlns:a16="http://schemas.microsoft.com/office/drawing/2014/main" id="{55A103ED-4EF2-4F0D-87C2-963773D9998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925" y="2362200"/>
                <a:ext cx="21717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직선 연결선 41">
                <a:extLst>
                  <a:ext uri="{FF2B5EF4-FFF2-40B4-BE49-F238E27FC236}">
                    <a16:creationId xmlns:a16="http://schemas.microsoft.com/office/drawing/2014/main" id="{9B61AC36-ADF0-473E-B61C-2F80C247900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925" y="3069430"/>
                <a:ext cx="21717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23A7512B-D484-41C8-8AB7-2760E8451FB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384" y="2781300"/>
                <a:ext cx="685798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" name="정육면체 43">
                <a:extLst>
                  <a:ext uri="{FF2B5EF4-FFF2-40B4-BE49-F238E27FC236}">
                    <a16:creationId xmlns:a16="http://schemas.microsoft.com/office/drawing/2014/main" id="{E30C4F21-5FC5-439A-8B02-E458DEB4B06C}"/>
                  </a:ext>
                </a:extLst>
              </p:cNvPr>
              <p:cNvSpPr/>
              <p:nvPr/>
            </p:nvSpPr>
            <p:spPr>
              <a:xfrm>
                <a:off x="2150588" y="2468166"/>
                <a:ext cx="504825" cy="495299"/>
              </a:xfrm>
              <a:prstGeom prst="cub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3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45" name="직선 화살표 연결선 44">
                <a:extLst>
                  <a:ext uri="{FF2B5EF4-FFF2-40B4-BE49-F238E27FC236}">
                    <a16:creationId xmlns:a16="http://schemas.microsoft.com/office/drawing/2014/main" id="{871A4038-C9C4-46C3-8A39-6176D918E7A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60272" y="2781300"/>
                <a:ext cx="51847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직사각형 45">
                <a:extLst>
                  <a:ext uri="{FF2B5EF4-FFF2-40B4-BE49-F238E27FC236}">
                    <a16:creationId xmlns:a16="http://schemas.microsoft.com/office/drawing/2014/main" id="{45E8EE78-169C-4F7C-AB6E-6A259B9EDD94}"/>
                  </a:ext>
                </a:extLst>
              </p:cNvPr>
              <p:cNvSpPr/>
              <p:nvPr/>
            </p:nvSpPr>
            <p:spPr>
              <a:xfrm>
                <a:off x="1911996" y="3413519"/>
                <a:ext cx="1240780" cy="24885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dequeue()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7" name="정육면체 46">
              <a:extLst>
                <a:ext uri="{FF2B5EF4-FFF2-40B4-BE49-F238E27FC236}">
                  <a16:creationId xmlns:a16="http://schemas.microsoft.com/office/drawing/2014/main" id="{0D16C715-CBA9-4999-8F33-6F93E75DF49F}"/>
                </a:ext>
              </a:extLst>
            </p:cNvPr>
            <p:cNvSpPr/>
            <p:nvPr/>
          </p:nvSpPr>
          <p:spPr>
            <a:xfrm>
              <a:off x="3951555" y="4720829"/>
              <a:ext cx="504825" cy="495299"/>
            </a:xfrm>
            <a:prstGeom prst="cub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5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775A79F9-4AC0-49F4-A950-88CB1BF2650B}"/>
              </a:ext>
            </a:extLst>
          </p:cNvPr>
          <p:cNvGrpSpPr/>
          <p:nvPr/>
        </p:nvGrpSpPr>
        <p:grpSpPr>
          <a:xfrm>
            <a:off x="7374194" y="4612481"/>
            <a:ext cx="3758358" cy="707230"/>
            <a:chOff x="7355144" y="4566040"/>
            <a:chExt cx="3758358" cy="707230"/>
          </a:xfrm>
        </p:grpSpPr>
        <p:grpSp>
          <p:nvGrpSpPr>
            <p:cNvPr id="48" name="그룹 47">
              <a:extLst>
                <a:ext uri="{FF2B5EF4-FFF2-40B4-BE49-F238E27FC236}">
                  <a16:creationId xmlns:a16="http://schemas.microsoft.com/office/drawing/2014/main" id="{E5DB39E3-FB19-4545-9171-170B4D3EEC89}"/>
                </a:ext>
              </a:extLst>
            </p:cNvPr>
            <p:cNvGrpSpPr/>
            <p:nvPr/>
          </p:nvGrpSpPr>
          <p:grpSpPr>
            <a:xfrm>
              <a:off x="7355144" y="4566040"/>
              <a:ext cx="3758358" cy="707230"/>
              <a:chOff x="820384" y="2362200"/>
              <a:chExt cx="3758358" cy="707230"/>
            </a:xfrm>
          </p:grpSpPr>
          <p:cxnSp>
            <p:nvCxnSpPr>
              <p:cNvPr id="49" name="직선 연결선 48">
                <a:extLst>
                  <a:ext uri="{FF2B5EF4-FFF2-40B4-BE49-F238E27FC236}">
                    <a16:creationId xmlns:a16="http://schemas.microsoft.com/office/drawing/2014/main" id="{2BA89BCC-8C94-411A-867A-B41DA921FF4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925" y="2362200"/>
                <a:ext cx="21717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직선 연결선 49">
                <a:extLst>
                  <a:ext uri="{FF2B5EF4-FFF2-40B4-BE49-F238E27FC236}">
                    <a16:creationId xmlns:a16="http://schemas.microsoft.com/office/drawing/2014/main" id="{EC7712E0-F705-4433-A1CB-164A39AF310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925" y="3069430"/>
                <a:ext cx="2171700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직선 화살표 연결선 50">
                <a:extLst>
                  <a:ext uri="{FF2B5EF4-FFF2-40B4-BE49-F238E27FC236}">
                    <a16:creationId xmlns:a16="http://schemas.microsoft.com/office/drawing/2014/main" id="{5E6B2C68-D6E9-457F-971A-4BAF24F3EC4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20384" y="2781300"/>
                <a:ext cx="685798" cy="1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직선 화살표 연결선 52">
                <a:extLst>
                  <a:ext uri="{FF2B5EF4-FFF2-40B4-BE49-F238E27FC236}">
                    <a16:creationId xmlns:a16="http://schemas.microsoft.com/office/drawing/2014/main" id="{D67D3E21-4EA8-4C67-8BAD-D05FD907A33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4060272" y="2781300"/>
                <a:ext cx="518470" cy="0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5" name="정육면체 54">
              <a:extLst>
                <a:ext uri="{FF2B5EF4-FFF2-40B4-BE49-F238E27FC236}">
                  <a16:creationId xmlns:a16="http://schemas.microsoft.com/office/drawing/2014/main" id="{20E472AE-C0F8-4540-A0A9-0150BBC31D86}"/>
                </a:ext>
              </a:extLst>
            </p:cNvPr>
            <p:cNvSpPr/>
            <p:nvPr/>
          </p:nvSpPr>
          <p:spPr>
            <a:xfrm>
              <a:off x="8930461" y="4681532"/>
              <a:ext cx="504825" cy="495299"/>
            </a:xfrm>
            <a:prstGeom prst="cube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5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61892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9B262B-F9E8-4AB2-A5FD-BF123F96EA31}"/>
              </a:ext>
            </a:extLst>
          </p:cNvPr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3B8A185F-2DFB-499A-A2A2-CE698ECEEE8C}"/>
              </a:ext>
            </a:extLst>
          </p:cNvPr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58F43-4B2B-4867-8028-B987DCF827F8}"/>
              </a:ext>
            </a:extLst>
          </p:cNvPr>
          <p:cNvSpPr txBox="1"/>
          <p:nvPr/>
        </p:nvSpPr>
        <p:spPr>
          <a:xfrm>
            <a:off x="812308" y="926395"/>
            <a:ext cx="606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선형큐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BBEF314F-C00A-4BDD-9CFB-8F915E6D10D3}"/>
              </a:ext>
            </a:extLst>
          </p:cNvPr>
          <p:cNvGrpSpPr/>
          <p:nvPr/>
        </p:nvGrpSpPr>
        <p:grpSpPr>
          <a:xfrm>
            <a:off x="1091848" y="1963612"/>
            <a:ext cx="2882754" cy="857250"/>
            <a:chOff x="1163283" y="1962150"/>
            <a:chExt cx="2882754" cy="857250"/>
          </a:xfrm>
        </p:grpSpPr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F543FD5B-3D20-4A4D-A8A4-2CCCA673C810}"/>
                </a:ext>
              </a:extLst>
            </p:cNvPr>
            <p:cNvGrpSpPr/>
            <p:nvPr/>
          </p:nvGrpSpPr>
          <p:grpSpPr>
            <a:xfrm>
              <a:off x="1618095" y="1962150"/>
              <a:ext cx="2427942" cy="857250"/>
              <a:chOff x="1646670" y="1666875"/>
              <a:chExt cx="2427942" cy="857250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9F25DB94-B368-40E5-A0F8-BE890E2477E5}"/>
                  </a:ext>
                </a:extLst>
              </p:cNvPr>
              <p:cNvGrpSpPr/>
              <p:nvPr/>
            </p:nvGrpSpPr>
            <p:grpSpPr>
              <a:xfrm>
                <a:off x="1646670" y="1980885"/>
                <a:ext cx="2296678" cy="543240"/>
                <a:chOff x="6397704" y="3876360"/>
                <a:chExt cx="2014420" cy="490673"/>
              </a:xfrm>
              <a:solidFill>
                <a:schemeClr val="bg1"/>
              </a:solidFill>
            </p:grpSpPr>
            <p:grpSp>
              <p:nvGrpSpPr>
                <p:cNvPr id="348" name="그룹 347">
                  <a:extLst>
                    <a:ext uri="{FF2B5EF4-FFF2-40B4-BE49-F238E27FC236}">
                      <a16:creationId xmlns:a16="http://schemas.microsoft.com/office/drawing/2014/main" id="{C234F970-0F69-4D1B-9B06-5C1FEAE6772D}"/>
                    </a:ext>
                  </a:extLst>
                </p:cNvPr>
                <p:cNvGrpSpPr/>
                <p:nvPr/>
              </p:nvGrpSpPr>
              <p:grpSpPr>
                <a:xfrm>
                  <a:off x="6397704" y="3876360"/>
                  <a:ext cx="1694960" cy="490673"/>
                  <a:chOff x="903514" y="2739459"/>
                  <a:chExt cx="1736771" cy="465406"/>
                </a:xfrm>
                <a:grpFill/>
              </p:grpSpPr>
              <p:sp>
                <p:nvSpPr>
                  <p:cNvPr id="357" name="정육면체 356">
                    <a:extLst>
                      <a:ext uri="{FF2B5EF4-FFF2-40B4-BE49-F238E27FC236}">
                        <a16:creationId xmlns:a16="http://schemas.microsoft.com/office/drawing/2014/main" id="{F197CB8F-C393-4F6A-A848-B21AC13D3FCA}"/>
                      </a:ext>
                    </a:extLst>
                  </p:cNvPr>
                  <p:cNvSpPr/>
                  <p:nvPr/>
                </p:nvSpPr>
                <p:spPr>
                  <a:xfrm>
                    <a:off x="903514" y="2743200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8" name="정육면체 357">
                    <a:extLst>
                      <a:ext uri="{FF2B5EF4-FFF2-40B4-BE49-F238E27FC236}">
                        <a16:creationId xmlns:a16="http://schemas.microsoft.com/office/drawing/2014/main" id="{B618894D-36C6-4597-B69C-B7732F7FBDE7}"/>
                      </a:ext>
                    </a:extLst>
                  </p:cNvPr>
                  <p:cNvSpPr/>
                  <p:nvPr/>
                </p:nvSpPr>
                <p:spPr>
                  <a:xfrm>
                    <a:off x="1228267" y="2743200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59" name="정육면체 358">
                    <a:extLst>
                      <a:ext uri="{FF2B5EF4-FFF2-40B4-BE49-F238E27FC236}">
                        <a16:creationId xmlns:a16="http://schemas.microsoft.com/office/drawing/2014/main" id="{55BE236A-89E4-42F8-B9C8-217517984D72}"/>
                      </a:ext>
                    </a:extLst>
                  </p:cNvPr>
                  <p:cNvSpPr/>
                  <p:nvPr/>
                </p:nvSpPr>
                <p:spPr>
                  <a:xfrm>
                    <a:off x="1556311" y="2741330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0" name="정육면체 359">
                    <a:extLst>
                      <a:ext uri="{FF2B5EF4-FFF2-40B4-BE49-F238E27FC236}">
                        <a16:creationId xmlns:a16="http://schemas.microsoft.com/office/drawing/2014/main" id="{9B4674E6-201B-449F-8F72-3415FE90A85E}"/>
                      </a:ext>
                    </a:extLst>
                  </p:cNvPr>
                  <p:cNvSpPr/>
                  <p:nvPr/>
                </p:nvSpPr>
                <p:spPr>
                  <a:xfrm>
                    <a:off x="1878382" y="2739459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361" name="정육면체 360">
                    <a:extLst>
                      <a:ext uri="{FF2B5EF4-FFF2-40B4-BE49-F238E27FC236}">
                        <a16:creationId xmlns:a16="http://schemas.microsoft.com/office/drawing/2014/main" id="{DBBAA672-4DDC-4641-871D-3EE47329B566}"/>
                      </a:ext>
                    </a:extLst>
                  </p:cNvPr>
                  <p:cNvSpPr/>
                  <p:nvPr/>
                </p:nvSpPr>
                <p:spPr>
                  <a:xfrm>
                    <a:off x="2204882" y="2739460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69" name="정육면체 68">
                  <a:extLst>
                    <a:ext uri="{FF2B5EF4-FFF2-40B4-BE49-F238E27FC236}">
                      <a16:creationId xmlns:a16="http://schemas.microsoft.com/office/drawing/2014/main" id="{290A721B-3CEC-4D74-852A-D691FCCBC5F7}"/>
                    </a:ext>
                  </a:extLst>
                </p:cNvPr>
                <p:cNvSpPr/>
                <p:nvPr/>
              </p:nvSpPr>
              <p:spPr>
                <a:xfrm>
                  <a:off x="7987203" y="3876360"/>
                  <a:ext cx="424921" cy="486729"/>
                </a:xfrm>
                <a:prstGeom prst="cub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" name="직사각형 2">
                <a:extLst>
                  <a:ext uri="{FF2B5EF4-FFF2-40B4-BE49-F238E27FC236}">
                    <a16:creationId xmlns:a16="http://schemas.microsoft.com/office/drawing/2014/main" id="{32ACC082-255C-4225-B98A-8AF5CD9B5F2D}"/>
                  </a:ext>
                </a:extLst>
              </p:cNvPr>
              <p:cNvSpPr/>
              <p:nvPr/>
            </p:nvSpPr>
            <p:spPr>
              <a:xfrm>
                <a:off x="1646670" y="1666875"/>
                <a:ext cx="2427942" cy="1905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</a:rPr>
                  <a:t>[0]  [1]  [2]  [3]  [4]  [5] 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5E3246F2-B084-41CE-9261-B014ED34607A}"/>
                </a:ext>
              </a:extLst>
            </p:cNvPr>
            <p:cNvSpPr/>
            <p:nvPr/>
          </p:nvSpPr>
          <p:spPr>
            <a:xfrm>
              <a:off x="1163283" y="1962150"/>
              <a:ext cx="57020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[</a:t>
              </a:r>
              <a:r>
                <a:rPr lang="en-US" altLang="ko-KR" sz="1500" b="1" dirty="0">
                  <a:solidFill>
                    <a:schemeClr val="tx1"/>
                  </a:solidFill>
                </a:rPr>
                <a:t>-1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]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2B4E0899-57EB-4AF5-95C8-8EE44AC2CFB3}"/>
              </a:ext>
            </a:extLst>
          </p:cNvPr>
          <p:cNvGrpSpPr/>
          <p:nvPr/>
        </p:nvGrpSpPr>
        <p:grpSpPr>
          <a:xfrm>
            <a:off x="690261" y="2815032"/>
            <a:ext cx="614657" cy="413656"/>
            <a:chOff x="718836" y="2815032"/>
            <a:chExt cx="614657" cy="413656"/>
          </a:xfrm>
        </p:grpSpPr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DDD36E76-260B-47FE-BA41-7701BF2158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709" y="2815032"/>
              <a:ext cx="0" cy="20439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91A6773E-78DD-4E8F-BFE9-CE2E317493F3}"/>
                </a:ext>
              </a:extLst>
            </p:cNvPr>
            <p:cNvSpPr/>
            <p:nvPr/>
          </p:nvSpPr>
          <p:spPr>
            <a:xfrm>
              <a:off x="718836" y="3038151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front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9BA41DC1-98FD-4590-A55A-909340A6FF9C}"/>
              </a:ext>
            </a:extLst>
          </p:cNvPr>
          <p:cNvGrpSpPr/>
          <p:nvPr/>
        </p:nvGrpSpPr>
        <p:grpSpPr>
          <a:xfrm>
            <a:off x="1167609" y="2815033"/>
            <a:ext cx="614657" cy="416543"/>
            <a:chOff x="1205709" y="2815033"/>
            <a:chExt cx="614657" cy="416543"/>
          </a:xfrm>
        </p:grpSpPr>
        <p:cxnSp>
          <p:nvCxnSpPr>
            <p:cNvPr id="78" name="직선 화살표 연결선 77">
              <a:extLst>
                <a:ext uri="{FF2B5EF4-FFF2-40B4-BE49-F238E27FC236}">
                  <a16:creationId xmlns:a16="http://schemas.microsoft.com/office/drawing/2014/main" id="{3FE96E1D-B609-4055-A6A0-91751411723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386" y="2815033"/>
              <a:ext cx="0" cy="20439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0B424ED1-C399-4320-AB2E-B9039EECB3A3}"/>
                </a:ext>
              </a:extLst>
            </p:cNvPr>
            <p:cNvSpPr/>
            <p:nvPr/>
          </p:nvSpPr>
          <p:spPr>
            <a:xfrm>
              <a:off x="1205709" y="3041039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rear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05D45F44-DDF9-4903-A333-0F4B598605AC}"/>
              </a:ext>
            </a:extLst>
          </p:cNvPr>
          <p:cNvGrpSpPr/>
          <p:nvPr/>
        </p:nvGrpSpPr>
        <p:grpSpPr>
          <a:xfrm>
            <a:off x="4945085" y="1957782"/>
            <a:ext cx="2882754" cy="857250"/>
            <a:chOff x="1163283" y="1962150"/>
            <a:chExt cx="2882754" cy="857250"/>
          </a:xfrm>
        </p:grpSpPr>
        <p:grpSp>
          <p:nvGrpSpPr>
            <p:cNvPr id="85" name="그룹 84">
              <a:extLst>
                <a:ext uri="{FF2B5EF4-FFF2-40B4-BE49-F238E27FC236}">
                  <a16:creationId xmlns:a16="http://schemas.microsoft.com/office/drawing/2014/main" id="{7638CD55-EE4E-4B3C-8EC8-0D4522657EFC}"/>
                </a:ext>
              </a:extLst>
            </p:cNvPr>
            <p:cNvGrpSpPr/>
            <p:nvPr/>
          </p:nvGrpSpPr>
          <p:grpSpPr>
            <a:xfrm>
              <a:off x="1618095" y="1962150"/>
              <a:ext cx="2427942" cy="857250"/>
              <a:chOff x="1646670" y="1666875"/>
              <a:chExt cx="2427942" cy="857250"/>
            </a:xfrm>
          </p:grpSpPr>
          <p:grpSp>
            <p:nvGrpSpPr>
              <p:cNvPr id="87" name="그룹 86">
                <a:extLst>
                  <a:ext uri="{FF2B5EF4-FFF2-40B4-BE49-F238E27FC236}">
                    <a16:creationId xmlns:a16="http://schemas.microsoft.com/office/drawing/2014/main" id="{6707DCD9-B976-4891-8769-AA2CB33FF837}"/>
                  </a:ext>
                </a:extLst>
              </p:cNvPr>
              <p:cNvGrpSpPr/>
              <p:nvPr/>
            </p:nvGrpSpPr>
            <p:grpSpPr>
              <a:xfrm>
                <a:off x="1646670" y="1980885"/>
                <a:ext cx="2296678" cy="543240"/>
                <a:chOff x="6397704" y="3876360"/>
                <a:chExt cx="2014420" cy="490673"/>
              </a:xfrm>
              <a:solidFill>
                <a:schemeClr val="bg1"/>
              </a:solidFill>
            </p:grpSpPr>
            <p:grpSp>
              <p:nvGrpSpPr>
                <p:cNvPr id="89" name="그룹 88">
                  <a:extLst>
                    <a:ext uri="{FF2B5EF4-FFF2-40B4-BE49-F238E27FC236}">
                      <a16:creationId xmlns:a16="http://schemas.microsoft.com/office/drawing/2014/main" id="{1CC5AFDD-BECD-41B3-8748-F37E66451467}"/>
                    </a:ext>
                  </a:extLst>
                </p:cNvPr>
                <p:cNvGrpSpPr/>
                <p:nvPr/>
              </p:nvGrpSpPr>
              <p:grpSpPr>
                <a:xfrm>
                  <a:off x="6397704" y="3876360"/>
                  <a:ext cx="1694960" cy="490673"/>
                  <a:chOff x="903514" y="2739459"/>
                  <a:chExt cx="1736771" cy="465406"/>
                </a:xfrm>
                <a:grpFill/>
              </p:grpSpPr>
              <p:sp>
                <p:nvSpPr>
                  <p:cNvPr id="91" name="정육면체 90">
                    <a:extLst>
                      <a:ext uri="{FF2B5EF4-FFF2-40B4-BE49-F238E27FC236}">
                        <a16:creationId xmlns:a16="http://schemas.microsoft.com/office/drawing/2014/main" id="{7CCC92B0-DB90-41C9-8FF1-50A97F0F52EF}"/>
                      </a:ext>
                    </a:extLst>
                  </p:cNvPr>
                  <p:cNvSpPr/>
                  <p:nvPr/>
                </p:nvSpPr>
                <p:spPr>
                  <a:xfrm>
                    <a:off x="903514" y="2743200"/>
                    <a:ext cx="435403" cy="461665"/>
                  </a:xfrm>
                  <a:prstGeom prst="cub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3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2" name="정육면체 91">
                    <a:extLst>
                      <a:ext uri="{FF2B5EF4-FFF2-40B4-BE49-F238E27FC236}">
                        <a16:creationId xmlns:a16="http://schemas.microsoft.com/office/drawing/2014/main" id="{51AEF673-11AE-4939-872B-3EBF1373E035}"/>
                      </a:ext>
                    </a:extLst>
                  </p:cNvPr>
                  <p:cNvSpPr/>
                  <p:nvPr/>
                </p:nvSpPr>
                <p:spPr>
                  <a:xfrm>
                    <a:off x="1228267" y="2743200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3" name="정육면체 92">
                    <a:extLst>
                      <a:ext uri="{FF2B5EF4-FFF2-40B4-BE49-F238E27FC236}">
                        <a16:creationId xmlns:a16="http://schemas.microsoft.com/office/drawing/2014/main" id="{0C83B4F7-AB11-436D-81C3-1F57A5F5E77C}"/>
                      </a:ext>
                    </a:extLst>
                  </p:cNvPr>
                  <p:cNvSpPr/>
                  <p:nvPr/>
                </p:nvSpPr>
                <p:spPr>
                  <a:xfrm>
                    <a:off x="1556311" y="2741330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4" name="정육면체 93">
                    <a:extLst>
                      <a:ext uri="{FF2B5EF4-FFF2-40B4-BE49-F238E27FC236}">
                        <a16:creationId xmlns:a16="http://schemas.microsoft.com/office/drawing/2014/main" id="{2AFDB8A4-8D41-4141-8C6F-8B750282119D}"/>
                      </a:ext>
                    </a:extLst>
                  </p:cNvPr>
                  <p:cNvSpPr/>
                  <p:nvPr/>
                </p:nvSpPr>
                <p:spPr>
                  <a:xfrm>
                    <a:off x="1878382" y="2739459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95" name="정육면체 94">
                    <a:extLst>
                      <a:ext uri="{FF2B5EF4-FFF2-40B4-BE49-F238E27FC236}">
                        <a16:creationId xmlns:a16="http://schemas.microsoft.com/office/drawing/2014/main" id="{F9BB8531-85A5-4A04-95EE-4A9ACBEDB1E1}"/>
                      </a:ext>
                    </a:extLst>
                  </p:cNvPr>
                  <p:cNvSpPr/>
                  <p:nvPr/>
                </p:nvSpPr>
                <p:spPr>
                  <a:xfrm>
                    <a:off x="2204882" y="2739460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90" name="정육면체 89">
                  <a:extLst>
                    <a:ext uri="{FF2B5EF4-FFF2-40B4-BE49-F238E27FC236}">
                      <a16:creationId xmlns:a16="http://schemas.microsoft.com/office/drawing/2014/main" id="{E243D051-DCF1-4863-85D5-26760AA864DD}"/>
                    </a:ext>
                  </a:extLst>
                </p:cNvPr>
                <p:cNvSpPr/>
                <p:nvPr/>
              </p:nvSpPr>
              <p:spPr>
                <a:xfrm>
                  <a:off x="7987203" y="3876360"/>
                  <a:ext cx="424921" cy="486729"/>
                </a:xfrm>
                <a:prstGeom prst="cub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88" name="직사각형 87">
                <a:extLst>
                  <a:ext uri="{FF2B5EF4-FFF2-40B4-BE49-F238E27FC236}">
                    <a16:creationId xmlns:a16="http://schemas.microsoft.com/office/drawing/2014/main" id="{D4235FAD-82C0-4685-B659-D7305863300F}"/>
                  </a:ext>
                </a:extLst>
              </p:cNvPr>
              <p:cNvSpPr/>
              <p:nvPr/>
            </p:nvSpPr>
            <p:spPr>
              <a:xfrm>
                <a:off x="1646670" y="1666875"/>
                <a:ext cx="2427942" cy="1905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</a:rPr>
                  <a:t>[0]  [1]  [2]  [3]  [4]  [5] 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A517517-8E1A-4373-969A-2420D34A3FC4}"/>
                </a:ext>
              </a:extLst>
            </p:cNvPr>
            <p:cNvSpPr/>
            <p:nvPr/>
          </p:nvSpPr>
          <p:spPr>
            <a:xfrm>
              <a:off x="1163283" y="1962150"/>
              <a:ext cx="57020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[</a:t>
              </a:r>
              <a:r>
                <a:rPr lang="en-US" altLang="ko-KR" sz="1500" b="1" dirty="0">
                  <a:solidFill>
                    <a:schemeClr val="tx1"/>
                  </a:solidFill>
                </a:rPr>
                <a:t>-1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]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7361080F-0EB5-40EE-AF02-F37E35DFDE11}"/>
              </a:ext>
            </a:extLst>
          </p:cNvPr>
          <p:cNvGrpSpPr/>
          <p:nvPr/>
        </p:nvGrpSpPr>
        <p:grpSpPr>
          <a:xfrm>
            <a:off x="4666331" y="2815032"/>
            <a:ext cx="614657" cy="413656"/>
            <a:chOff x="718836" y="2815032"/>
            <a:chExt cx="614657" cy="413656"/>
          </a:xfrm>
        </p:grpSpPr>
        <p:cxnSp>
          <p:nvCxnSpPr>
            <p:cNvPr id="97" name="직선 화살표 연결선 96">
              <a:extLst>
                <a:ext uri="{FF2B5EF4-FFF2-40B4-BE49-F238E27FC236}">
                  <a16:creationId xmlns:a16="http://schemas.microsoft.com/office/drawing/2014/main" id="{E8D41032-ACC3-4319-855A-3D96A1D35C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709" y="2815032"/>
              <a:ext cx="0" cy="20439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8" name="직사각형 97">
              <a:extLst>
                <a:ext uri="{FF2B5EF4-FFF2-40B4-BE49-F238E27FC236}">
                  <a16:creationId xmlns:a16="http://schemas.microsoft.com/office/drawing/2014/main" id="{E95EDA44-52E1-43F2-84E1-2518FF4A6A1B}"/>
                </a:ext>
              </a:extLst>
            </p:cNvPr>
            <p:cNvSpPr/>
            <p:nvPr/>
          </p:nvSpPr>
          <p:spPr>
            <a:xfrm>
              <a:off x="718836" y="3038151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front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7A423667-6389-4D50-8242-E75EB8EA67A5}"/>
              </a:ext>
            </a:extLst>
          </p:cNvPr>
          <p:cNvGrpSpPr/>
          <p:nvPr/>
        </p:nvGrpSpPr>
        <p:grpSpPr>
          <a:xfrm>
            <a:off x="5363373" y="2929299"/>
            <a:ext cx="614657" cy="416543"/>
            <a:chOff x="1205709" y="2815033"/>
            <a:chExt cx="614657" cy="416543"/>
          </a:xfrm>
        </p:grpSpPr>
        <p:cxnSp>
          <p:nvCxnSpPr>
            <p:cNvPr id="100" name="직선 화살표 연결선 99">
              <a:extLst>
                <a:ext uri="{FF2B5EF4-FFF2-40B4-BE49-F238E27FC236}">
                  <a16:creationId xmlns:a16="http://schemas.microsoft.com/office/drawing/2014/main" id="{DC2146DB-19BA-482E-9A73-6D09067D37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386" y="2815033"/>
              <a:ext cx="0" cy="20439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77C24E88-445B-4BB0-ADE9-497E2953ECCD}"/>
                </a:ext>
              </a:extLst>
            </p:cNvPr>
            <p:cNvSpPr/>
            <p:nvPr/>
          </p:nvSpPr>
          <p:spPr>
            <a:xfrm>
              <a:off x="1205709" y="3041039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rear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E4AA7453-C74A-4848-BB94-A74CF7155C23}"/>
              </a:ext>
            </a:extLst>
          </p:cNvPr>
          <p:cNvGrpSpPr/>
          <p:nvPr/>
        </p:nvGrpSpPr>
        <p:grpSpPr>
          <a:xfrm>
            <a:off x="8557016" y="1953415"/>
            <a:ext cx="2882754" cy="857250"/>
            <a:chOff x="1163283" y="1962150"/>
            <a:chExt cx="2882754" cy="857250"/>
          </a:xfrm>
        </p:grpSpPr>
        <p:grpSp>
          <p:nvGrpSpPr>
            <p:cNvPr id="103" name="그룹 102">
              <a:extLst>
                <a:ext uri="{FF2B5EF4-FFF2-40B4-BE49-F238E27FC236}">
                  <a16:creationId xmlns:a16="http://schemas.microsoft.com/office/drawing/2014/main" id="{91FDD9FC-A4D9-40F8-9B3F-72227A68ED32}"/>
                </a:ext>
              </a:extLst>
            </p:cNvPr>
            <p:cNvGrpSpPr/>
            <p:nvPr/>
          </p:nvGrpSpPr>
          <p:grpSpPr>
            <a:xfrm>
              <a:off x="1618095" y="1962150"/>
              <a:ext cx="2427942" cy="857250"/>
              <a:chOff x="1646670" y="1666875"/>
              <a:chExt cx="2427942" cy="857250"/>
            </a:xfrm>
          </p:grpSpPr>
          <p:grpSp>
            <p:nvGrpSpPr>
              <p:cNvPr id="105" name="그룹 104">
                <a:extLst>
                  <a:ext uri="{FF2B5EF4-FFF2-40B4-BE49-F238E27FC236}">
                    <a16:creationId xmlns:a16="http://schemas.microsoft.com/office/drawing/2014/main" id="{68656987-55D9-4170-B6E2-E0D4A96B7717}"/>
                  </a:ext>
                </a:extLst>
              </p:cNvPr>
              <p:cNvGrpSpPr/>
              <p:nvPr/>
            </p:nvGrpSpPr>
            <p:grpSpPr>
              <a:xfrm>
                <a:off x="1646670" y="1980885"/>
                <a:ext cx="2296678" cy="543240"/>
                <a:chOff x="6397704" y="3876360"/>
                <a:chExt cx="2014420" cy="490673"/>
              </a:xfrm>
              <a:solidFill>
                <a:schemeClr val="bg1"/>
              </a:solidFill>
            </p:grpSpPr>
            <p:grpSp>
              <p:nvGrpSpPr>
                <p:cNvPr id="107" name="그룹 106">
                  <a:extLst>
                    <a:ext uri="{FF2B5EF4-FFF2-40B4-BE49-F238E27FC236}">
                      <a16:creationId xmlns:a16="http://schemas.microsoft.com/office/drawing/2014/main" id="{BF368578-1F14-473B-BBA5-9DBC82A208A5}"/>
                    </a:ext>
                  </a:extLst>
                </p:cNvPr>
                <p:cNvGrpSpPr/>
                <p:nvPr/>
              </p:nvGrpSpPr>
              <p:grpSpPr>
                <a:xfrm>
                  <a:off x="6397704" y="3876360"/>
                  <a:ext cx="1694960" cy="490673"/>
                  <a:chOff x="903514" y="2739459"/>
                  <a:chExt cx="1736771" cy="465406"/>
                </a:xfrm>
                <a:grpFill/>
              </p:grpSpPr>
              <p:sp>
                <p:nvSpPr>
                  <p:cNvPr id="109" name="정육면체 108">
                    <a:extLst>
                      <a:ext uri="{FF2B5EF4-FFF2-40B4-BE49-F238E27FC236}">
                        <a16:creationId xmlns:a16="http://schemas.microsoft.com/office/drawing/2014/main" id="{1921935C-2B21-4059-9A6F-6FEBD1563BC9}"/>
                      </a:ext>
                    </a:extLst>
                  </p:cNvPr>
                  <p:cNvSpPr/>
                  <p:nvPr/>
                </p:nvSpPr>
                <p:spPr>
                  <a:xfrm>
                    <a:off x="903514" y="2743200"/>
                    <a:ext cx="435403" cy="461665"/>
                  </a:xfrm>
                  <a:prstGeom prst="cub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3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0" name="정육면체 109">
                    <a:extLst>
                      <a:ext uri="{FF2B5EF4-FFF2-40B4-BE49-F238E27FC236}">
                        <a16:creationId xmlns:a16="http://schemas.microsoft.com/office/drawing/2014/main" id="{67AD0748-ABE7-4E58-B3DA-9F79CD858AE4}"/>
                      </a:ext>
                    </a:extLst>
                  </p:cNvPr>
                  <p:cNvSpPr/>
                  <p:nvPr/>
                </p:nvSpPr>
                <p:spPr>
                  <a:xfrm>
                    <a:off x="1228267" y="2743200"/>
                    <a:ext cx="435403" cy="461665"/>
                  </a:xfrm>
                  <a:prstGeom prst="cube">
                    <a:avLst/>
                  </a:prstGeom>
                  <a:solidFill>
                    <a:schemeClr val="accent4">
                      <a:lumMod val="40000"/>
                      <a:lumOff val="60000"/>
                    </a:schemeClr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en-US" altLang="ko-KR" b="1" dirty="0">
                        <a:solidFill>
                          <a:schemeClr val="tx1"/>
                        </a:solidFill>
                      </a:rPr>
                      <a:t>7</a:t>
                    </a:r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1" name="정육면체 110">
                    <a:extLst>
                      <a:ext uri="{FF2B5EF4-FFF2-40B4-BE49-F238E27FC236}">
                        <a16:creationId xmlns:a16="http://schemas.microsoft.com/office/drawing/2014/main" id="{E7AD07AF-10DE-46AD-B130-9292DDC9F45E}"/>
                      </a:ext>
                    </a:extLst>
                  </p:cNvPr>
                  <p:cNvSpPr/>
                  <p:nvPr/>
                </p:nvSpPr>
                <p:spPr>
                  <a:xfrm>
                    <a:off x="1556311" y="2741330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2" name="정육면체 111">
                    <a:extLst>
                      <a:ext uri="{FF2B5EF4-FFF2-40B4-BE49-F238E27FC236}">
                        <a16:creationId xmlns:a16="http://schemas.microsoft.com/office/drawing/2014/main" id="{695FDF89-C313-4941-817C-34A14CE1C7E1}"/>
                      </a:ext>
                    </a:extLst>
                  </p:cNvPr>
                  <p:cNvSpPr/>
                  <p:nvPr/>
                </p:nvSpPr>
                <p:spPr>
                  <a:xfrm>
                    <a:off x="1878382" y="2739459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113" name="정육면체 112">
                    <a:extLst>
                      <a:ext uri="{FF2B5EF4-FFF2-40B4-BE49-F238E27FC236}">
                        <a16:creationId xmlns:a16="http://schemas.microsoft.com/office/drawing/2014/main" id="{A1BB79A5-C9F7-4135-9A09-46571E8BEC44}"/>
                      </a:ext>
                    </a:extLst>
                  </p:cNvPr>
                  <p:cNvSpPr/>
                  <p:nvPr/>
                </p:nvSpPr>
                <p:spPr>
                  <a:xfrm>
                    <a:off x="2204882" y="2739460"/>
                    <a:ext cx="435403" cy="461665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08" name="정육면체 107">
                  <a:extLst>
                    <a:ext uri="{FF2B5EF4-FFF2-40B4-BE49-F238E27FC236}">
                      <a16:creationId xmlns:a16="http://schemas.microsoft.com/office/drawing/2014/main" id="{0A89DA9A-F393-4766-9C4C-20E90B4051E9}"/>
                    </a:ext>
                  </a:extLst>
                </p:cNvPr>
                <p:cNvSpPr/>
                <p:nvPr/>
              </p:nvSpPr>
              <p:spPr>
                <a:xfrm>
                  <a:off x="7987203" y="3876360"/>
                  <a:ext cx="424921" cy="486729"/>
                </a:xfrm>
                <a:prstGeom prst="cube">
                  <a:avLst/>
                </a:prstGeom>
                <a:grpFill/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6" name="직사각형 105">
                <a:extLst>
                  <a:ext uri="{FF2B5EF4-FFF2-40B4-BE49-F238E27FC236}">
                    <a16:creationId xmlns:a16="http://schemas.microsoft.com/office/drawing/2014/main" id="{158270AC-29A5-467E-8EC8-E1F4A1EA1D8D}"/>
                  </a:ext>
                </a:extLst>
              </p:cNvPr>
              <p:cNvSpPr/>
              <p:nvPr/>
            </p:nvSpPr>
            <p:spPr>
              <a:xfrm>
                <a:off x="1646670" y="1666875"/>
                <a:ext cx="2427942" cy="1905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en-US" altLang="ko-KR" sz="1600" b="1" dirty="0">
                    <a:solidFill>
                      <a:schemeClr val="tx1"/>
                    </a:solidFill>
                  </a:rPr>
                  <a:t>[0]  [1]  [2]  [3]  [4]  [5] 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04" name="직사각형 103">
              <a:extLst>
                <a:ext uri="{FF2B5EF4-FFF2-40B4-BE49-F238E27FC236}">
                  <a16:creationId xmlns:a16="http://schemas.microsoft.com/office/drawing/2014/main" id="{A2151BCF-37C9-4AF9-A544-91019EAFB361}"/>
                </a:ext>
              </a:extLst>
            </p:cNvPr>
            <p:cNvSpPr/>
            <p:nvPr/>
          </p:nvSpPr>
          <p:spPr>
            <a:xfrm>
              <a:off x="1163283" y="1962150"/>
              <a:ext cx="57020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600" b="1" dirty="0">
                  <a:solidFill>
                    <a:schemeClr val="tx1"/>
                  </a:solidFill>
                </a:rPr>
                <a:t>[</a:t>
              </a:r>
              <a:r>
                <a:rPr lang="en-US" altLang="ko-KR" sz="1500" b="1" dirty="0">
                  <a:solidFill>
                    <a:schemeClr val="tx1"/>
                  </a:solidFill>
                </a:rPr>
                <a:t>-1</a:t>
              </a:r>
              <a:r>
                <a:rPr lang="en-US" altLang="ko-KR" sz="1600" b="1" dirty="0">
                  <a:solidFill>
                    <a:schemeClr val="tx1"/>
                  </a:solidFill>
                </a:rPr>
                <a:t>]</a:t>
              </a:r>
              <a:endParaRPr lang="ko-KR" altLang="en-US" sz="16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80AA70AD-889C-4CF3-AA9E-6A218D6E2F3A}"/>
              </a:ext>
            </a:extLst>
          </p:cNvPr>
          <p:cNvGrpSpPr/>
          <p:nvPr/>
        </p:nvGrpSpPr>
        <p:grpSpPr>
          <a:xfrm>
            <a:off x="8335072" y="2907702"/>
            <a:ext cx="614657" cy="413656"/>
            <a:chOff x="718836" y="2815032"/>
            <a:chExt cx="614657" cy="413656"/>
          </a:xfrm>
        </p:grpSpPr>
        <p:cxnSp>
          <p:nvCxnSpPr>
            <p:cNvPr id="115" name="직선 화살표 연결선 114">
              <a:extLst>
                <a:ext uri="{FF2B5EF4-FFF2-40B4-BE49-F238E27FC236}">
                  <a16:creationId xmlns:a16="http://schemas.microsoft.com/office/drawing/2014/main" id="{B634E22C-9696-4B07-B535-90ECFE8B986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709" y="2815032"/>
              <a:ext cx="0" cy="20439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B3E11124-6DB6-48B7-BC11-38A6341C93BD}"/>
                </a:ext>
              </a:extLst>
            </p:cNvPr>
            <p:cNvSpPr/>
            <p:nvPr/>
          </p:nvSpPr>
          <p:spPr>
            <a:xfrm>
              <a:off x="718836" y="3038151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front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12D4DF8C-8DA8-4E85-949F-0A9838F88946}"/>
              </a:ext>
            </a:extLst>
          </p:cNvPr>
          <p:cNvGrpSpPr/>
          <p:nvPr/>
        </p:nvGrpSpPr>
        <p:grpSpPr>
          <a:xfrm>
            <a:off x="9318301" y="2907702"/>
            <a:ext cx="614657" cy="416543"/>
            <a:chOff x="1205709" y="2815033"/>
            <a:chExt cx="614657" cy="416543"/>
          </a:xfrm>
        </p:grpSpPr>
        <p:cxnSp>
          <p:nvCxnSpPr>
            <p:cNvPr id="118" name="직선 화살표 연결선 117">
              <a:extLst>
                <a:ext uri="{FF2B5EF4-FFF2-40B4-BE49-F238E27FC236}">
                  <a16:creationId xmlns:a16="http://schemas.microsoft.com/office/drawing/2014/main" id="{8217D29E-497B-4707-B1D4-29D8C6B8D16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386" y="2815033"/>
              <a:ext cx="0" cy="20439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9" name="직사각형 118">
              <a:extLst>
                <a:ext uri="{FF2B5EF4-FFF2-40B4-BE49-F238E27FC236}">
                  <a16:creationId xmlns:a16="http://schemas.microsoft.com/office/drawing/2014/main" id="{540CD323-DFE5-4B9D-B727-49905E59D227}"/>
                </a:ext>
              </a:extLst>
            </p:cNvPr>
            <p:cNvSpPr/>
            <p:nvPr/>
          </p:nvSpPr>
          <p:spPr>
            <a:xfrm>
              <a:off x="1205709" y="3041039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rear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2" name="직사각형 131">
            <a:extLst>
              <a:ext uri="{FF2B5EF4-FFF2-40B4-BE49-F238E27FC236}">
                <a16:creationId xmlns:a16="http://schemas.microsoft.com/office/drawing/2014/main" id="{C8672FE7-25BC-42CA-A48B-D4EDB1792814}"/>
              </a:ext>
            </a:extLst>
          </p:cNvPr>
          <p:cNvSpPr/>
          <p:nvPr/>
        </p:nvSpPr>
        <p:spPr>
          <a:xfrm>
            <a:off x="1892945" y="3529089"/>
            <a:ext cx="1244587" cy="190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(a) </a:t>
            </a:r>
            <a:r>
              <a:rPr lang="ko-KR" altLang="en-US" sz="1400" b="1" dirty="0">
                <a:solidFill>
                  <a:schemeClr val="tx1"/>
                </a:solidFill>
              </a:rPr>
              <a:t>초기상태</a:t>
            </a:r>
          </a:p>
        </p:txBody>
      </p:sp>
      <p:sp>
        <p:nvSpPr>
          <p:cNvPr id="133" name="직사각형 132">
            <a:extLst>
              <a:ext uri="{FF2B5EF4-FFF2-40B4-BE49-F238E27FC236}">
                <a16:creationId xmlns:a16="http://schemas.microsoft.com/office/drawing/2014/main" id="{ABA3210B-A64C-49C6-8F12-6CF77B9B7FA7}"/>
              </a:ext>
            </a:extLst>
          </p:cNvPr>
          <p:cNvSpPr/>
          <p:nvPr/>
        </p:nvSpPr>
        <p:spPr>
          <a:xfrm>
            <a:off x="5842528" y="3429000"/>
            <a:ext cx="1611817" cy="290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(b) enqueue(3)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134" name="직사각형 133">
            <a:extLst>
              <a:ext uri="{FF2B5EF4-FFF2-40B4-BE49-F238E27FC236}">
                <a16:creationId xmlns:a16="http://schemas.microsoft.com/office/drawing/2014/main" id="{C5586DA6-2A59-4AC3-B331-7A44B1032E90}"/>
              </a:ext>
            </a:extLst>
          </p:cNvPr>
          <p:cNvSpPr/>
          <p:nvPr/>
        </p:nvSpPr>
        <p:spPr>
          <a:xfrm>
            <a:off x="9447386" y="3429000"/>
            <a:ext cx="1611817" cy="29062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(c) enqueue(7)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2383A78-8108-494B-97D9-FAC8DFB3648D}"/>
              </a:ext>
            </a:extLst>
          </p:cNvPr>
          <p:cNvGrpSpPr/>
          <p:nvPr/>
        </p:nvGrpSpPr>
        <p:grpSpPr>
          <a:xfrm>
            <a:off x="690261" y="4669514"/>
            <a:ext cx="2882754" cy="1737496"/>
            <a:chOff x="690261" y="4669514"/>
            <a:chExt cx="2882754" cy="1737496"/>
          </a:xfrm>
        </p:grpSpPr>
        <p:grpSp>
          <p:nvGrpSpPr>
            <p:cNvPr id="120" name="그룹 119">
              <a:extLst>
                <a:ext uri="{FF2B5EF4-FFF2-40B4-BE49-F238E27FC236}">
                  <a16:creationId xmlns:a16="http://schemas.microsoft.com/office/drawing/2014/main" id="{41725A19-CA35-406C-8FAC-C01983DD20C4}"/>
                </a:ext>
              </a:extLst>
            </p:cNvPr>
            <p:cNvGrpSpPr/>
            <p:nvPr/>
          </p:nvGrpSpPr>
          <p:grpSpPr>
            <a:xfrm>
              <a:off x="690261" y="4669514"/>
              <a:ext cx="2882754" cy="857250"/>
              <a:chOff x="1163283" y="1962150"/>
              <a:chExt cx="2882754" cy="857250"/>
            </a:xfrm>
          </p:grpSpPr>
          <p:grpSp>
            <p:nvGrpSpPr>
              <p:cNvPr id="121" name="그룹 120">
                <a:extLst>
                  <a:ext uri="{FF2B5EF4-FFF2-40B4-BE49-F238E27FC236}">
                    <a16:creationId xmlns:a16="http://schemas.microsoft.com/office/drawing/2014/main" id="{315E88BA-8460-44FF-96C3-6004DC50F1ED}"/>
                  </a:ext>
                </a:extLst>
              </p:cNvPr>
              <p:cNvGrpSpPr/>
              <p:nvPr/>
            </p:nvGrpSpPr>
            <p:grpSpPr>
              <a:xfrm>
                <a:off x="1618095" y="1962150"/>
                <a:ext cx="2427942" cy="857250"/>
                <a:chOff x="1646670" y="1666875"/>
                <a:chExt cx="2427942" cy="857250"/>
              </a:xfrm>
            </p:grpSpPr>
            <p:grpSp>
              <p:nvGrpSpPr>
                <p:cNvPr id="123" name="그룹 122">
                  <a:extLst>
                    <a:ext uri="{FF2B5EF4-FFF2-40B4-BE49-F238E27FC236}">
                      <a16:creationId xmlns:a16="http://schemas.microsoft.com/office/drawing/2014/main" id="{86E254B7-5352-4075-8EC7-58187A6F093B}"/>
                    </a:ext>
                  </a:extLst>
                </p:cNvPr>
                <p:cNvGrpSpPr/>
                <p:nvPr/>
              </p:nvGrpSpPr>
              <p:grpSpPr>
                <a:xfrm>
                  <a:off x="1646670" y="1980885"/>
                  <a:ext cx="2296678" cy="543240"/>
                  <a:chOff x="6397704" y="3876360"/>
                  <a:chExt cx="2014420" cy="490673"/>
                </a:xfrm>
                <a:solidFill>
                  <a:schemeClr val="bg1"/>
                </a:solidFill>
              </p:grpSpPr>
              <p:grpSp>
                <p:nvGrpSpPr>
                  <p:cNvPr id="125" name="그룹 124">
                    <a:extLst>
                      <a:ext uri="{FF2B5EF4-FFF2-40B4-BE49-F238E27FC236}">
                        <a16:creationId xmlns:a16="http://schemas.microsoft.com/office/drawing/2014/main" id="{8A20812D-2AD8-4784-BD86-6C04C907D541}"/>
                      </a:ext>
                    </a:extLst>
                  </p:cNvPr>
                  <p:cNvGrpSpPr/>
                  <p:nvPr/>
                </p:nvGrpSpPr>
                <p:grpSpPr>
                  <a:xfrm>
                    <a:off x="6397704" y="3876360"/>
                    <a:ext cx="1694960" cy="490673"/>
                    <a:chOff x="903514" y="2739459"/>
                    <a:chExt cx="1736771" cy="465406"/>
                  </a:xfrm>
                  <a:grpFill/>
                </p:grpSpPr>
                <p:sp>
                  <p:nvSpPr>
                    <p:cNvPr id="127" name="정육면체 126">
                      <a:extLst>
                        <a:ext uri="{FF2B5EF4-FFF2-40B4-BE49-F238E27FC236}">
                          <a16:creationId xmlns:a16="http://schemas.microsoft.com/office/drawing/2014/main" id="{9C76F6C6-3B47-4663-A13E-3DD4770675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3514" y="2743200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8" name="정육면체 127">
                      <a:extLst>
                        <a:ext uri="{FF2B5EF4-FFF2-40B4-BE49-F238E27FC236}">
                          <a16:creationId xmlns:a16="http://schemas.microsoft.com/office/drawing/2014/main" id="{44C07BB9-55EE-4150-97CB-977D84D68B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8267" y="2743200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29" name="정육면체 128">
                      <a:extLst>
                        <a:ext uri="{FF2B5EF4-FFF2-40B4-BE49-F238E27FC236}">
                          <a16:creationId xmlns:a16="http://schemas.microsoft.com/office/drawing/2014/main" id="{EBFBA66F-8975-4EDA-ACFB-BCD50C20B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6311" y="2741330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0" name="정육면체 129">
                      <a:extLst>
                        <a:ext uri="{FF2B5EF4-FFF2-40B4-BE49-F238E27FC236}">
                          <a16:creationId xmlns:a16="http://schemas.microsoft.com/office/drawing/2014/main" id="{36393C8A-E44F-4600-97E0-BDC14C655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8382" y="2739459"/>
                      <a:ext cx="435403" cy="461665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31" name="정육면체 130">
                      <a:extLst>
                        <a:ext uri="{FF2B5EF4-FFF2-40B4-BE49-F238E27FC236}">
                          <a16:creationId xmlns:a16="http://schemas.microsoft.com/office/drawing/2014/main" id="{66DE655C-D875-46FC-AB12-DADC84CF97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4882" y="2739460"/>
                      <a:ext cx="435403" cy="461665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26" name="정육면체 125">
                    <a:extLst>
                      <a:ext uri="{FF2B5EF4-FFF2-40B4-BE49-F238E27FC236}">
                        <a16:creationId xmlns:a16="http://schemas.microsoft.com/office/drawing/2014/main" id="{FDCB1AFF-1D3B-4DD0-B3E9-E9140AE6DDA0}"/>
                      </a:ext>
                    </a:extLst>
                  </p:cNvPr>
                  <p:cNvSpPr/>
                  <p:nvPr/>
                </p:nvSpPr>
                <p:spPr>
                  <a:xfrm>
                    <a:off x="7987203" y="3876360"/>
                    <a:ext cx="424921" cy="486729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24" name="직사각형 123">
                  <a:extLst>
                    <a:ext uri="{FF2B5EF4-FFF2-40B4-BE49-F238E27FC236}">
                      <a16:creationId xmlns:a16="http://schemas.microsoft.com/office/drawing/2014/main" id="{339450A8-C66C-4DD1-BFE5-920035263302}"/>
                    </a:ext>
                  </a:extLst>
                </p:cNvPr>
                <p:cNvSpPr/>
                <p:nvPr/>
              </p:nvSpPr>
              <p:spPr>
                <a:xfrm>
                  <a:off x="1646670" y="1666875"/>
                  <a:ext cx="2427942" cy="19053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600" b="1" dirty="0">
                      <a:solidFill>
                        <a:schemeClr val="tx1"/>
                      </a:solidFill>
                    </a:rPr>
                    <a:t>[0]  [1]  [2]  [3]  [4]  [5] </a:t>
                  </a:r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22" name="직사각형 121">
                <a:extLst>
                  <a:ext uri="{FF2B5EF4-FFF2-40B4-BE49-F238E27FC236}">
                    <a16:creationId xmlns:a16="http://schemas.microsoft.com/office/drawing/2014/main" id="{2C9BF0B6-CE48-465D-8868-AA77C9976387}"/>
                  </a:ext>
                </a:extLst>
              </p:cNvPr>
              <p:cNvSpPr/>
              <p:nvPr/>
            </p:nvSpPr>
            <p:spPr>
              <a:xfrm>
                <a:off x="1163283" y="1962150"/>
                <a:ext cx="570207" cy="1905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[</a:t>
                </a:r>
                <a:r>
                  <a:rPr lang="en-US" altLang="ko-KR" sz="1500" b="1" dirty="0">
                    <a:solidFill>
                      <a:schemeClr val="tx1"/>
                    </a:solidFill>
                  </a:rPr>
                  <a:t>-1</a:t>
                </a:r>
                <a:r>
                  <a:rPr lang="en-US" altLang="ko-KR" sz="1600" b="1" dirty="0">
                    <a:solidFill>
                      <a:schemeClr val="tx1"/>
                    </a:solidFill>
                  </a:rPr>
                  <a:t>]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E3CE4740-E566-4521-B86B-1A40FBD14983}"/>
                </a:ext>
              </a:extLst>
            </p:cNvPr>
            <p:cNvSpPr/>
            <p:nvPr/>
          </p:nvSpPr>
          <p:spPr>
            <a:xfrm>
              <a:off x="1376951" y="6116384"/>
              <a:ext cx="1611817" cy="2906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(d) enqueue(5)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6" name="그룹 165">
            <a:extLst>
              <a:ext uri="{FF2B5EF4-FFF2-40B4-BE49-F238E27FC236}">
                <a16:creationId xmlns:a16="http://schemas.microsoft.com/office/drawing/2014/main" id="{A35C9E64-9097-43DA-A703-A6C93FC434E4}"/>
              </a:ext>
            </a:extLst>
          </p:cNvPr>
          <p:cNvGrpSpPr/>
          <p:nvPr/>
        </p:nvGrpSpPr>
        <p:grpSpPr>
          <a:xfrm>
            <a:off x="4517696" y="4669514"/>
            <a:ext cx="2882754" cy="1698030"/>
            <a:chOff x="690261" y="4669514"/>
            <a:chExt cx="2882754" cy="1698030"/>
          </a:xfrm>
        </p:grpSpPr>
        <p:grpSp>
          <p:nvGrpSpPr>
            <p:cNvPr id="167" name="그룹 166">
              <a:extLst>
                <a:ext uri="{FF2B5EF4-FFF2-40B4-BE49-F238E27FC236}">
                  <a16:creationId xmlns:a16="http://schemas.microsoft.com/office/drawing/2014/main" id="{6D2864F6-21DC-418F-8C0D-F8261FB0906D}"/>
                </a:ext>
              </a:extLst>
            </p:cNvPr>
            <p:cNvGrpSpPr/>
            <p:nvPr/>
          </p:nvGrpSpPr>
          <p:grpSpPr>
            <a:xfrm>
              <a:off x="690261" y="4669514"/>
              <a:ext cx="2882754" cy="857250"/>
              <a:chOff x="1163283" y="1962150"/>
              <a:chExt cx="2882754" cy="857250"/>
            </a:xfrm>
          </p:grpSpPr>
          <p:grpSp>
            <p:nvGrpSpPr>
              <p:cNvPr id="169" name="그룹 168">
                <a:extLst>
                  <a:ext uri="{FF2B5EF4-FFF2-40B4-BE49-F238E27FC236}">
                    <a16:creationId xmlns:a16="http://schemas.microsoft.com/office/drawing/2014/main" id="{7C832107-E897-43B5-8E6B-5EDB9E08604D}"/>
                  </a:ext>
                </a:extLst>
              </p:cNvPr>
              <p:cNvGrpSpPr/>
              <p:nvPr/>
            </p:nvGrpSpPr>
            <p:grpSpPr>
              <a:xfrm>
                <a:off x="1618095" y="1962150"/>
                <a:ext cx="2427942" cy="857250"/>
                <a:chOff x="1646670" y="1666875"/>
                <a:chExt cx="2427942" cy="857250"/>
              </a:xfrm>
            </p:grpSpPr>
            <p:grpSp>
              <p:nvGrpSpPr>
                <p:cNvPr id="171" name="그룹 170">
                  <a:extLst>
                    <a:ext uri="{FF2B5EF4-FFF2-40B4-BE49-F238E27FC236}">
                      <a16:creationId xmlns:a16="http://schemas.microsoft.com/office/drawing/2014/main" id="{B4A6FAC9-8EA9-46C7-BE6F-D29E806E8EDA}"/>
                    </a:ext>
                  </a:extLst>
                </p:cNvPr>
                <p:cNvGrpSpPr/>
                <p:nvPr/>
              </p:nvGrpSpPr>
              <p:grpSpPr>
                <a:xfrm>
                  <a:off x="1646670" y="1980885"/>
                  <a:ext cx="2296678" cy="543240"/>
                  <a:chOff x="6397704" y="3876360"/>
                  <a:chExt cx="2014420" cy="490673"/>
                </a:xfrm>
                <a:solidFill>
                  <a:schemeClr val="bg1"/>
                </a:solidFill>
              </p:grpSpPr>
              <p:grpSp>
                <p:nvGrpSpPr>
                  <p:cNvPr id="173" name="그룹 172">
                    <a:extLst>
                      <a:ext uri="{FF2B5EF4-FFF2-40B4-BE49-F238E27FC236}">
                        <a16:creationId xmlns:a16="http://schemas.microsoft.com/office/drawing/2014/main" id="{4E00604A-25F2-47CB-892D-C03E1868B46E}"/>
                      </a:ext>
                    </a:extLst>
                  </p:cNvPr>
                  <p:cNvGrpSpPr/>
                  <p:nvPr/>
                </p:nvGrpSpPr>
                <p:grpSpPr>
                  <a:xfrm>
                    <a:off x="6397704" y="3876360"/>
                    <a:ext cx="1694960" cy="490673"/>
                    <a:chOff x="903514" y="2739459"/>
                    <a:chExt cx="1736771" cy="465406"/>
                  </a:xfrm>
                  <a:grpFill/>
                </p:grpSpPr>
                <p:sp>
                  <p:nvSpPr>
                    <p:cNvPr id="175" name="정육면체 174">
                      <a:extLst>
                        <a:ext uri="{FF2B5EF4-FFF2-40B4-BE49-F238E27FC236}">
                          <a16:creationId xmlns:a16="http://schemas.microsoft.com/office/drawing/2014/main" id="{FB0F2873-E105-4D00-A329-82B2665F62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3514" y="2743200"/>
                      <a:ext cx="435403" cy="461665"/>
                    </a:xfrm>
                    <a:prstGeom prst="cub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6" name="정육면체 175">
                      <a:extLst>
                        <a:ext uri="{FF2B5EF4-FFF2-40B4-BE49-F238E27FC236}">
                          <a16:creationId xmlns:a16="http://schemas.microsoft.com/office/drawing/2014/main" id="{A1A6130F-52DE-47FC-81F5-805C33757E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8267" y="2743200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7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7" name="정육면체 176">
                      <a:extLst>
                        <a:ext uri="{FF2B5EF4-FFF2-40B4-BE49-F238E27FC236}">
                          <a16:creationId xmlns:a16="http://schemas.microsoft.com/office/drawing/2014/main" id="{9AF0EA31-7617-491C-93FF-A8DFF90EC6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6311" y="2741330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8" name="정육면체 177">
                      <a:extLst>
                        <a:ext uri="{FF2B5EF4-FFF2-40B4-BE49-F238E27FC236}">
                          <a16:creationId xmlns:a16="http://schemas.microsoft.com/office/drawing/2014/main" id="{A0F5B8DE-593A-4D82-937A-B58DAB01BF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8382" y="2739459"/>
                      <a:ext cx="435403" cy="461665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79" name="정육면체 178">
                      <a:extLst>
                        <a:ext uri="{FF2B5EF4-FFF2-40B4-BE49-F238E27FC236}">
                          <a16:creationId xmlns:a16="http://schemas.microsoft.com/office/drawing/2014/main" id="{AEBCB3DC-90DE-4CD2-9E4C-4739B18C84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4882" y="2739460"/>
                      <a:ext cx="435403" cy="461665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74" name="정육면체 173">
                    <a:extLst>
                      <a:ext uri="{FF2B5EF4-FFF2-40B4-BE49-F238E27FC236}">
                        <a16:creationId xmlns:a16="http://schemas.microsoft.com/office/drawing/2014/main" id="{BF600854-FFF5-4EF9-A35E-AAEBC90C31DA}"/>
                      </a:ext>
                    </a:extLst>
                  </p:cNvPr>
                  <p:cNvSpPr/>
                  <p:nvPr/>
                </p:nvSpPr>
                <p:spPr>
                  <a:xfrm>
                    <a:off x="7987203" y="3876360"/>
                    <a:ext cx="424921" cy="486729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72" name="직사각형 171">
                  <a:extLst>
                    <a:ext uri="{FF2B5EF4-FFF2-40B4-BE49-F238E27FC236}">
                      <a16:creationId xmlns:a16="http://schemas.microsoft.com/office/drawing/2014/main" id="{6D96D837-6D61-4B14-9354-7CE23FEC3907}"/>
                    </a:ext>
                  </a:extLst>
                </p:cNvPr>
                <p:cNvSpPr/>
                <p:nvPr/>
              </p:nvSpPr>
              <p:spPr>
                <a:xfrm>
                  <a:off x="1646670" y="1666875"/>
                  <a:ext cx="2427942" cy="19053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600" b="1" dirty="0">
                      <a:solidFill>
                        <a:schemeClr val="tx1"/>
                      </a:solidFill>
                    </a:rPr>
                    <a:t>[0]  [1]  [2]  [3]  [4]  [5] </a:t>
                  </a:r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70" name="직사각형 169">
                <a:extLst>
                  <a:ext uri="{FF2B5EF4-FFF2-40B4-BE49-F238E27FC236}">
                    <a16:creationId xmlns:a16="http://schemas.microsoft.com/office/drawing/2014/main" id="{88E9F443-0679-47AD-9598-0DF3BB61479D}"/>
                  </a:ext>
                </a:extLst>
              </p:cNvPr>
              <p:cNvSpPr/>
              <p:nvPr/>
            </p:nvSpPr>
            <p:spPr>
              <a:xfrm>
                <a:off x="1163283" y="1962150"/>
                <a:ext cx="570207" cy="1905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[</a:t>
                </a:r>
                <a:r>
                  <a:rPr lang="en-US" altLang="ko-KR" sz="1500" b="1" dirty="0">
                    <a:solidFill>
                      <a:schemeClr val="tx1"/>
                    </a:solidFill>
                  </a:rPr>
                  <a:t>-1</a:t>
                </a:r>
                <a:r>
                  <a:rPr lang="en-US" altLang="ko-KR" sz="1600" b="1" dirty="0">
                    <a:solidFill>
                      <a:schemeClr val="tx1"/>
                    </a:solidFill>
                  </a:rPr>
                  <a:t>]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68" name="직사각형 167">
              <a:extLst>
                <a:ext uri="{FF2B5EF4-FFF2-40B4-BE49-F238E27FC236}">
                  <a16:creationId xmlns:a16="http://schemas.microsoft.com/office/drawing/2014/main" id="{28DEF3CD-B285-45B0-B976-76D4EC1D9738}"/>
                </a:ext>
              </a:extLst>
            </p:cNvPr>
            <p:cNvSpPr/>
            <p:nvPr/>
          </p:nvSpPr>
          <p:spPr>
            <a:xfrm>
              <a:off x="1344686" y="6076918"/>
              <a:ext cx="1611817" cy="2906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(e) dequeue()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4900B863-D207-477E-A5D5-4C4FB2442237}"/>
              </a:ext>
            </a:extLst>
          </p:cNvPr>
          <p:cNvGrpSpPr/>
          <p:nvPr/>
        </p:nvGrpSpPr>
        <p:grpSpPr>
          <a:xfrm>
            <a:off x="8184252" y="4669514"/>
            <a:ext cx="2882754" cy="1737970"/>
            <a:chOff x="690261" y="4669514"/>
            <a:chExt cx="2882754" cy="1737970"/>
          </a:xfrm>
        </p:grpSpPr>
        <p:grpSp>
          <p:nvGrpSpPr>
            <p:cNvPr id="181" name="그룹 180">
              <a:extLst>
                <a:ext uri="{FF2B5EF4-FFF2-40B4-BE49-F238E27FC236}">
                  <a16:creationId xmlns:a16="http://schemas.microsoft.com/office/drawing/2014/main" id="{14575BBD-36D1-444D-9E34-649E46AC932A}"/>
                </a:ext>
              </a:extLst>
            </p:cNvPr>
            <p:cNvGrpSpPr/>
            <p:nvPr/>
          </p:nvGrpSpPr>
          <p:grpSpPr>
            <a:xfrm>
              <a:off x="690261" y="4669514"/>
              <a:ext cx="2882754" cy="857250"/>
              <a:chOff x="1163283" y="1962150"/>
              <a:chExt cx="2882754" cy="857250"/>
            </a:xfrm>
          </p:grpSpPr>
          <p:grpSp>
            <p:nvGrpSpPr>
              <p:cNvPr id="183" name="그룹 182">
                <a:extLst>
                  <a:ext uri="{FF2B5EF4-FFF2-40B4-BE49-F238E27FC236}">
                    <a16:creationId xmlns:a16="http://schemas.microsoft.com/office/drawing/2014/main" id="{34D2CEA5-7D58-4DE1-8A2F-EAF5D9A45AF7}"/>
                  </a:ext>
                </a:extLst>
              </p:cNvPr>
              <p:cNvGrpSpPr/>
              <p:nvPr/>
            </p:nvGrpSpPr>
            <p:grpSpPr>
              <a:xfrm>
                <a:off x="1618095" y="1962150"/>
                <a:ext cx="2427942" cy="857250"/>
                <a:chOff x="1646670" y="1666875"/>
                <a:chExt cx="2427942" cy="857250"/>
              </a:xfrm>
            </p:grpSpPr>
            <p:grpSp>
              <p:nvGrpSpPr>
                <p:cNvPr id="185" name="그룹 184">
                  <a:extLst>
                    <a:ext uri="{FF2B5EF4-FFF2-40B4-BE49-F238E27FC236}">
                      <a16:creationId xmlns:a16="http://schemas.microsoft.com/office/drawing/2014/main" id="{5B4D635A-7289-43A6-9B39-8F8A4369163D}"/>
                    </a:ext>
                  </a:extLst>
                </p:cNvPr>
                <p:cNvGrpSpPr/>
                <p:nvPr/>
              </p:nvGrpSpPr>
              <p:grpSpPr>
                <a:xfrm>
                  <a:off x="1646670" y="1980885"/>
                  <a:ext cx="2296678" cy="543240"/>
                  <a:chOff x="6397704" y="3876360"/>
                  <a:chExt cx="2014420" cy="490673"/>
                </a:xfrm>
                <a:solidFill>
                  <a:schemeClr val="bg1"/>
                </a:solidFill>
              </p:grpSpPr>
              <p:grpSp>
                <p:nvGrpSpPr>
                  <p:cNvPr id="187" name="그룹 186">
                    <a:extLst>
                      <a:ext uri="{FF2B5EF4-FFF2-40B4-BE49-F238E27FC236}">
                        <a16:creationId xmlns:a16="http://schemas.microsoft.com/office/drawing/2014/main" id="{5E8C5F67-FBF9-4D86-9F5C-1EFB95BE3898}"/>
                      </a:ext>
                    </a:extLst>
                  </p:cNvPr>
                  <p:cNvGrpSpPr/>
                  <p:nvPr/>
                </p:nvGrpSpPr>
                <p:grpSpPr>
                  <a:xfrm>
                    <a:off x="6397704" y="3876360"/>
                    <a:ext cx="1694960" cy="490673"/>
                    <a:chOff x="903514" y="2739459"/>
                    <a:chExt cx="1736771" cy="465406"/>
                  </a:xfrm>
                  <a:grpFill/>
                </p:grpSpPr>
                <p:sp>
                  <p:nvSpPr>
                    <p:cNvPr id="189" name="정육면체 188">
                      <a:extLst>
                        <a:ext uri="{FF2B5EF4-FFF2-40B4-BE49-F238E27FC236}">
                          <a16:creationId xmlns:a16="http://schemas.microsoft.com/office/drawing/2014/main" id="{DC60F7E0-875E-4FBA-B064-48789DD7FC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03514" y="2743200"/>
                      <a:ext cx="435403" cy="461665"/>
                    </a:xfrm>
                    <a:prstGeom prst="cub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90" name="정육면체 189">
                      <a:extLst>
                        <a:ext uri="{FF2B5EF4-FFF2-40B4-BE49-F238E27FC236}">
                          <a16:creationId xmlns:a16="http://schemas.microsoft.com/office/drawing/2014/main" id="{977EFC52-5801-4629-A889-BFA91EA32E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228267" y="2743200"/>
                      <a:ext cx="435403" cy="461665"/>
                    </a:xfrm>
                    <a:prstGeom prst="cube">
                      <a:avLst/>
                    </a:prstGeom>
                    <a:solidFill>
                      <a:schemeClr val="bg1"/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91" name="정육면체 190">
                      <a:extLst>
                        <a:ext uri="{FF2B5EF4-FFF2-40B4-BE49-F238E27FC236}">
                          <a16:creationId xmlns:a16="http://schemas.microsoft.com/office/drawing/2014/main" id="{F7046761-0512-4672-80D2-B96F7AF679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556311" y="2741330"/>
                      <a:ext cx="435403" cy="461665"/>
                    </a:xfrm>
                    <a:prstGeom prst="cube">
                      <a:avLst/>
                    </a:prstGeom>
                    <a:solidFill>
                      <a:schemeClr val="accent4">
                        <a:lumMod val="40000"/>
                        <a:lumOff val="60000"/>
                      </a:schemeClr>
                    </a:solidFill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lang="en-US" altLang="ko-KR" b="1" dirty="0">
                          <a:solidFill>
                            <a:schemeClr val="tx1"/>
                          </a:solidFill>
                        </a:rPr>
                        <a:t>5</a:t>
                      </a:r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92" name="정육면체 191">
                      <a:extLst>
                        <a:ext uri="{FF2B5EF4-FFF2-40B4-BE49-F238E27FC236}">
                          <a16:creationId xmlns:a16="http://schemas.microsoft.com/office/drawing/2014/main" id="{E621C234-6759-4DEA-B0E2-104824E77A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878382" y="2739459"/>
                      <a:ext cx="435403" cy="461665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  <p:sp>
                  <p:nvSpPr>
                    <p:cNvPr id="193" name="정육면체 192">
                      <a:extLst>
                        <a:ext uri="{FF2B5EF4-FFF2-40B4-BE49-F238E27FC236}">
                          <a16:creationId xmlns:a16="http://schemas.microsoft.com/office/drawing/2014/main" id="{963B5FB0-0DF5-4EC5-98A0-4230453B03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204882" y="2739460"/>
                      <a:ext cx="435403" cy="461665"/>
                    </a:xfrm>
                    <a:prstGeom prst="cube">
                      <a:avLst/>
                    </a:prstGeom>
                    <a:grpFill/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ko-KR" altLang="en-US" b="1" dirty="0">
                        <a:solidFill>
                          <a:schemeClr val="tx1"/>
                        </a:solidFill>
                      </a:endParaRPr>
                    </a:p>
                  </p:txBody>
                </p:sp>
              </p:grpSp>
              <p:sp>
                <p:nvSpPr>
                  <p:cNvPr id="188" name="정육면체 187">
                    <a:extLst>
                      <a:ext uri="{FF2B5EF4-FFF2-40B4-BE49-F238E27FC236}">
                        <a16:creationId xmlns:a16="http://schemas.microsoft.com/office/drawing/2014/main" id="{6249C2CC-7207-439A-A072-09C78002DF56}"/>
                      </a:ext>
                    </a:extLst>
                  </p:cNvPr>
                  <p:cNvSpPr/>
                  <p:nvPr/>
                </p:nvSpPr>
                <p:spPr>
                  <a:xfrm>
                    <a:off x="7987203" y="3876360"/>
                    <a:ext cx="424921" cy="486729"/>
                  </a:xfrm>
                  <a:prstGeom prst="cube">
                    <a:avLst/>
                  </a:prstGeom>
                  <a:grpFill/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b="1" dirty="0">
                      <a:solidFill>
                        <a:schemeClr val="tx1"/>
                      </a:solidFill>
                    </a:endParaRPr>
                  </a:p>
                </p:txBody>
              </p:sp>
            </p:grpSp>
            <p:sp>
              <p:nvSpPr>
                <p:cNvPr id="186" name="직사각형 185">
                  <a:extLst>
                    <a:ext uri="{FF2B5EF4-FFF2-40B4-BE49-F238E27FC236}">
                      <a16:creationId xmlns:a16="http://schemas.microsoft.com/office/drawing/2014/main" id="{A1360AF1-3A7C-474E-8F75-979EF74FA5F6}"/>
                    </a:ext>
                  </a:extLst>
                </p:cNvPr>
                <p:cNvSpPr/>
                <p:nvPr/>
              </p:nvSpPr>
              <p:spPr>
                <a:xfrm>
                  <a:off x="1646670" y="1666875"/>
                  <a:ext cx="2427942" cy="190537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600" b="1" dirty="0">
                      <a:solidFill>
                        <a:schemeClr val="tx1"/>
                      </a:solidFill>
                    </a:rPr>
                    <a:t>[0]  [1]  [2]  [3]  [4]  [5] </a:t>
                  </a:r>
                  <a:endParaRPr lang="ko-KR" altLang="en-US" sz="1600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4" name="직사각형 183">
                <a:extLst>
                  <a:ext uri="{FF2B5EF4-FFF2-40B4-BE49-F238E27FC236}">
                    <a16:creationId xmlns:a16="http://schemas.microsoft.com/office/drawing/2014/main" id="{B31CAD63-7999-4D95-9FCC-AC9CF1340432}"/>
                  </a:ext>
                </a:extLst>
              </p:cNvPr>
              <p:cNvSpPr/>
              <p:nvPr/>
            </p:nvSpPr>
            <p:spPr>
              <a:xfrm>
                <a:off x="1163283" y="1962150"/>
                <a:ext cx="570207" cy="1905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600" b="1" dirty="0">
                    <a:solidFill>
                      <a:schemeClr val="tx1"/>
                    </a:solidFill>
                  </a:rPr>
                  <a:t>[</a:t>
                </a:r>
                <a:r>
                  <a:rPr lang="en-US" altLang="ko-KR" sz="1500" b="1" dirty="0">
                    <a:solidFill>
                      <a:schemeClr val="tx1"/>
                    </a:solidFill>
                  </a:rPr>
                  <a:t>-1</a:t>
                </a:r>
                <a:r>
                  <a:rPr lang="en-US" altLang="ko-KR" sz="1600" b="1" dirty="0">
                    <a:solidFill>
                      <a:schemeClr val="tx1"/>
                    </a:solidFill>
                  </a:rPr>
                  <a:t>]</a:t>
                </a:r>
                <a:endParaRPr lang="ko-KR" altLang="en-US" sz="1600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A14021BA-1A81-448D-98EA-6F6FBF133E5F}"/>
                </a:ext>
              </a:extLst>
            </p:cNvPr>
            <p:cNvSpPr/>
            <p:nvPr/>
          </p:nvSpPr>
          <p:spPr>
            <a:xfrm>
              <a:off x="1465712" y="6116858"/>
              <a:ext cx="1611817" cy="290626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(f) dequeue()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4" name="그룹 193">
            <a:extLst>
              <a:ext uri="{FF2B5EF4-FFF2-40B4-BE49-F238E27FC236}">
                <a16:creationId xmlns:a16="http://schemas.microsoft.com/office/drawing/2014/main" id="{F864D769-3A95-4501-B11B-D875102DC2B7}"/>
              </a:ext>
            </a:extLst>
          </p:cNvPr>
          <p:cNvGrpSpPr/>
          <p:nvPr/>
        </p:nvGrpSpPr>
        <p:grpSpPr>
          <a:xfrm>
            <a:off x="477191" y="5647065"/>
            <a:ext cx="614657" cy="413656"/>
            <a:chOff x="718836" y="2815032"/>
            <a:chExt cx="614657" cy="413656"/>
          </a:xfrm>
        </p:grpSpPr>
        <p:cxnSp>
          <p:nvCxnSpPr>
            <p:cNvPr id="195" name="직선 화살표 연결선 194">
              <a:extLst>
                <a:ext uri="{FF2B5EF4-FFF2-40B4-BE49-F238E27FC236}">
                  <a16:creationId xmlns:a16="http://schemas.microsoft.com/office/drawing/2014/main" id="{D5F7E977-6A8B-4E43-AD1F-97298898DCB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709" y="2815032"/>
              <a:ext cx="0" cy="20439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953C1CF9-2111-4316-9E72-35C9CBF14394}"/>
                </a:ext>
              </a:extLst>
            </p:cNvPr>
            <p:cNvSpPr/>
            <p:nvPr/>
          </p:nvSpPr>
          <p:spPr>
            <a:xfrm>
              <a:off x="718836" y="3038151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front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7" name="그룹 196">
            <a:extLst>
              <a:ext uri="{FF2B5EF4-FFF2-40B4-BE49-F238E27FC236}">
                <a16:creationId xmlns:a16="http://schemas.microsoft.com/office/drawing/2014/main" id="{2FFF251B-9FB8-46C9-AC90-3BFCB457B420}"/>
              </a:ext>
            </a:extLst>
          </p:cNvPr>
          <p:cNvGrpSpPr/>
          <p:nvPr/>
        </p:nvGrpSpPr>
        <p:grpSpPr>
          <a:xfrm>
            <a:off x="1829138" y="5601667"/>
            <a:ext cx="614657" cy="416543"/>
            <a:chOff x="1205709" y="2815033"/>
            <a:chExt cx="614657" cy="416543"/>
          </a:xfrm>
        </p:grpSpPr>
        <p:cxnSp>
          <p:nvCxnSpPr>
            <p:cNvPr id="198" name="직선 화살표 연결선 197">
              <a:extLst>
                <a:ext uri="{FF2B5EF4-FFF2-40B4-BE49-F238E27FC236}">
                  <a16:creationId xmlns:a16="http://schemas.microsoft.com/office/drawing/2014/main" id="{7878C895-0137-4C23-94A0-403956FE98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386" y="2815033"/>
              <a:ext cx="0" cy="20439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4A70329B-4542-4A50-AF57-B93BC9FE9B98}"/>
                </a:ext>
              </a:extLst>
            </p:cNvPr>
            <p:cNvSpPr/>
            <p:nvPr/>
          </p:nvSpPr>
          <p:spPr>
            <a:xfrm>
              <a:off x="1205709" y="3041039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rear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0" name="그룹 199">
            <a:extLst>
              <a:ext uri="{FF2B5EF4-FFF2-40B4-BE49-F238E27FC236}">
                <a16:creationId xmlns:a16="http://schemas.microsoft.com/office/drawing/2014/main" id="{9D17A8E8-A739-4652-8DAC-2DADC4A99612}"/>
              </a:ext>
            </a:extLst>
          </p:cNvPr>
          <p:cNvGrpSpPr/>
          <p:nvPr/>
        </p:nvGrpSpPr>
        <p:grpSpPr>
          <a:xfrm>
            <a:off x="4718278" y="5620845"/>
            <a:ext cx="614657" cy="413656"/>
            <a:chOff x="718836" y="2815032"/>
            <a:chExt cx="614657" cy="413656"/>
          </a:xfrm>
        </p:grpSpPr>
        <p:cxnSp>
          <p:nvCxnSpPr>
            <p:cNvPr id="201" name="직선 화살표 연결선 200">
              <a:extLst>
                <a:ext uri="{FF2B5EF4-FFF2-40B4-BE49-F238E27FC236}">
                  <a16:creationId xmlns:a16="http://schemas.microsoft.com/office/drawing/2014/main" id="{F4EC6F36-382A-4E73-AEBC-FECA448A81A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709" y="2815032"/>
              <a:ext cx="0" cy="20439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2" name="직사각형 201">
              <a:extLst>
                <a:ext uri="{FF2B5EF4-FFF2-40B4-BE49-F238E27FC236}">
                  <a16:creationId xmlns:a16="http://schemas.microsoft.com/office/drawing/2014/main" id="{F449E504-1303-41E7-801E-87920E66F31F}"/>
                </a:ext>
              </a:extLst>
            </p:cNvPr>
            <p:cNvSpPr/>
            <p:nvPr/>
          </p:nvSpPr>
          <p:spPr>
            <a:xfrm>
              <a:off x="718836" y="3038151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front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3" name="그룹 202">
            <a:extLst>
              <a:ext uri="{FF2B5EF4-FFF2-40B4-BE49-F238E27FC236}">
                <a16:creationId xmlns:a16="http://schemas.microsoft.com/office/drawing/2014/main" id="{58D69F81-4372-4FD2-87F3-1615248C51A8}"/>
              </a:ext>
            </a:extLst>
          </p:cNvPr>
          <p:cNvGrpSpPr/>
          <p:nvPr/>
        </p:nvGrpSpPr>
        <p:grpSpPr>
          <a:xfrm>
            <a:off x="5679844" y="5601667"/>
            <a:ext cx="614657" cy="416543"/>
            <a:chOff x="1205709" y="2815033"/>
            <a:chExt cx="614657" cy="416543"/>
          </a:xfrm>
        </p:grpSpPr>
        <p:cxnSp>
          <p:nvCxnSpPr>
            <p:cNvPr id="204" name="직선 화살표 연결선 203">
              <a:extLst>
                <a:ext uri="{FF2B5EF4-FFF2-40B4-BE49-F238E27FC236}">
                  <a16:creationId xmlns:a16="http://schemas.microsoft.com/office/drawing/2014/main" id="{7B4749D9-B434-4AA5-A2A9-78F20174AC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386" y="2815033"/>
              <a:ext cx="0" cy="20439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5" name="직사각형 204">
              <a:extLst>
                <a:ext uri="{FF2B5EF4-FFF2-40B4-BE49-F238E27FC236}">
                  <a16:creationId xmlns:a16="http://schemas.microsoft.com/office/drawing/2014/main" id="{F5855674-DE20-47D6-8BC0-76F36373F031}"/>
                </a:ext>
              </a:extLst>
            </p:cNvPr>
            <p:cNvSpPr/>
            <p:nvPr/>
          </p:nvSpPr>
          <p:spPr>
            <a:xfrm>
              <a:off x="1205709" y="3041039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rear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6" name="그룹 205">
            <a:extLst>
              <a:ext uri="{FF2B5EF4-FFF2-40B4-BE49-F238E27FC236}">
                <a16:creationId xmlns:a16="http://schemas.microsoft.com/office/drawing/2014/main" id="{1D74D757-77FA-4A3B-B232-C538E73B0B63}"/>
              </a:ext>
            </a:extLst>
          </p:cNvPr>
          <p:cNvGrpSpPr/>
          <p:nvPr/>
        </p:nvGrpSpPr>
        <p:grpSpPr>
          <a:xfrm>
            <a:off x="9384080" y="5637655"/>
            <a:ext cx="614657" cy="416543"/>
            <a:chOff x="1205709" y="2815033"/>
            <a:chExt cx="614657" cy="416543"/>
          </a:xfrm>
        </p:grpSpPr>
        <p:cxnSp>
          <p:nvCxnSpPr>
            <p:cNvPr id="207" name="직선 화살표 연결선 206">
              <a:extLst>
                <a:ext uri="{FF2B5EF4-FFF2-40B4-BE49-F238E27FC236}">
                  <a16:creationId xmlns:a16="http://schemas.microsoft.com/office/drawing/2014/main" id="{9F18365E-1ABC-40E7-90EB-64D7DA1E82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48386" y="2815033"/>
              <a:ext cx="0" cy="20439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8" name="직사각형 207">
              <a:extLst>
                <a:ext uri="{FF2B5EF4-FFF2-40B4-BE49-F238E27FC236}">
                  <a16:creationId xmlns:a16="http://schemas.microsoft.com/office/drawing/2014/main" id="{33FDC21E-639D-45B5-A595-6D307423D8DB}"/>
                </a:ext>
              </a:extLst>
            </p:cNvPr>
            <p:cNvSpPr/>
            <p:nvPr/>
          </p:nvSpPr>
          <p:spPr>
            <a:xfrm>
              <a:off x="1205709" y="3041039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rear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9BBDBC8D-8087-4E7F-BD8B-E32576EF597A}"/>
              </a:ext>
            </a:extLst>
          </p:cNvPr>
          <p:cNvGrpSpPr/>
          <p:nvPr/>
        </p:nvGrpSpPr>
        <p:grpSpPr>
          <a:xfrm>
            <a:off x="8707489" y="5640542"/>
            <a:ext cx="614657" cy="413656"/>
            <a:chOff x="718836" y="2815032"/>
            <a:chExt cx="614657" cy="413656"/>
          </a:xfrm>
        </p:grpSpPr>
        <p:cxnSp>
          <p:nvCxnSpPr>
            <p:cNvPr id="210" name="직선 화살표 연결선 209">
              <a:extLst>
                <a:ext uri="{FF2B5EF4-FFF2-40B4-BE49-F238E27FC236}">
                  <a16:creationId xmlns:a16="http://schemas.microsoft.com/office/drawing/2014/main" id="{4F37578E-D342-4CC3-B155-F9696E2663E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709" y="2815032"/>
              <a:ext cx="0" cy="20439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직사각형 210">
              <a:extLst>
                <a:ext uri="{FF2B5EF4-FFF2-40B4-BE49-F238E27FC236}">
                  <a16:creationId xmlns:a16="http://schemas.microsoft.com/office/drawing/2014/main" id="{43E12024-16A7-4326-8604-82FFB129B751}"/>
                </a:ext>
              </a:extLst>
            </p:cNvPr>
            <p:cNvSpPr/>
            <p:nvPr/>
          </p:nvSpPr>
          <p:spPr>
            <a:xfrm>
              <a:off x="718836" y="3038151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front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7DC46BB-28EF-4A4D-AC3F-206A48CC3C5E}"/>
              </a:ext>
            </a:extLst>
          </p:cNvPr>
          <p:cNvSpPr/>
          <p:nvPr/>
        </p:nvSpPr>
        <p:spPr>
          <a:xfrm>
            <a:off x="2086054" y="979656"/>
            <a:ext cx="5126061" cy="3593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배열을 선형으로 사용한 큐 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22" name="폭발: 8pt 21">
            <a:extLst>
              <a:ext uri="{FF2B5EF4-FFF2-40B4-BE49-F238E27FC236}">
                <a16:creationId xmlns:a16="http://schemas.microsoft.com/office/drawing/2014/main" id="{FC90082D-3B85-46C4-97E9-60E9B00DD1F3}"/>
              </a:ext>
            </a:extLst>
          </p:cNvPr>
          <p:cNvSpPr/>
          <p:nvPr/>
        </p:nvSpPr>
        <p:spPr>
          <a:xfrm>
            <a:off x="2342126" y="1743604"/>
            <a:ext cx="7397044" cy="3941760"/>
          </a:xfrm>
          <a:prstGeom prst="irregularSeal1">
            <a:avLst/>
          </a:prstGeom>
          <a:solidFill>
            <a:schemeClr val="accent6">
              <a:lumMod val="40000"/>
              <a:lumOff val="60000"/>
            </a:schemeClr>
          </a:solidFill>
          <a:ln>
            <a:solidFill>
              <a:schemeClr val="accent6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배열의 앞부분이 비어 있더라도 사용하지 못한다</a:t>
            </a:r>
          </a:p>
        </p:txBody>
      </p:sp>
    </p:spTree>
    <p:extLst>
      <p:ext uri="{BB962C8B-B14F-4D97-AF65-F5344CB8AC3E}">
        <p14:creationId xmlns:p14="http://schemas.microsoft.com/office/powerpoint/2010/main" val="1959111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2" grpId="0"/>
      <p:bldP spid="133" grpId="0"/>
      <p:bldP spid="134" grpId="0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9B262B-F9E8-4AB2-A5FD-BF123F96EA31}"/>
              </a:ext>
            </a:extLst>
          </p:cNvPr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3B8A185F-2DFB-499A-A2A2-CE698ECEEE8C}"/>
              </a:ext>
            </a:extLst>
          </p:cNvPr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58F43-4B2B-4867-8028-B987DCF827F8}"/>
              </a:ext>
            </a:extLst>
          </p:cNvPr>
          <p:cNvSpPr txBox="1"/>
          <p:nvPr/>
        </p:nvSpPr>
        <p:spPr>
          <a:xfrm>
            <a:off x="812308" y="926395"/>
            <a:ext cx="606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원형큐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52" name="그룹 251">
            <a:extLst>
              <a:ext uri="{FF2B5EF4-FFF2-40B4-BE49-F238E27FC236}">
                <a16:creationId xmlns:a16="http://schemas.microsoft.com/office/drawing/2014/main" id="{8C028E5F-B403-4C2D-B81A-3C6095FD6F03}"/>
              </a:ext>
            </a:extLst>
          </p:cNvPr>
          <p:cNvGrpSpPr/>
          <p:nvPr/>
        </p:nvGrpSpPr>
        <p:grpSpPr>
          <a:xfrm>
            <a:off x="3362324" y="926395"/>
            <a:ext cx="4696635" cy="3693230"/>
            <a:chOff x="-16119" y="1608291"/>
            <a:chExt cx="3396000" cy="2684384"/>
          </a:xfrm>
        </p:grpSpPr>
        <p:grpSp>
          <p:nvGrpSpPr>
            <p:cNvPr id="253" name="그룹 252">
              <a:extLst>
                <a:ext uri="{FF2B5EF4-FFF2-40B4-BE49-F238E27FC236}">
                  <a16:creationId xmlns:a16="http://schemas.microsoft.com/office/drawing/2014/main" id="{1A3FDCF9-CD08-494D-94C1-1A38B45F621F}"/>
                </a:ext>
              </a:extLst>
            </p:cNvPr>
            <p:cNvGrpSpPr/>
            <p:nvPr/>
          </p:nvGrpSpPr>
          <p:grpSpPr>
            <a:xfrm>
              <a:off x="383270" y="1608291"/>
              <a:ext cx="2996611" cy="2684384"/>
              <a:chOff x="3611126" y="1536798"/>
              <a:chExt cx="5008999" cy="4487094"/>
            </a:xfrm>
          </p:grpSpPr>
          <p:sp>
            <p:nvSpPr>
              <p:cNvPr id="260" name="원형: 비어 있음 259">
                <a:extLst>
                  <a:ext uri="{FF2B5EF4-FFF2-40B4-BE49-F238E27FC236}">
                    <a16:creationId xmlns:a16="http://schemas.microsoft.com/office/drawing/2014/main" id="{FE459FED-7231-4962-9C43-6A072277D9AD}"/>
                  </a:ext>
                </a:extLst>
              </p:cNvPr>
              <p:cNvSpPr/>
              <p:nvPr/>
            </p:nvSpPr>
            <p:spPr>
              <a:xfrm>
                <a:off x="4208215" y="1911935"/>
                <a:ext cx="3775570" cy="3752850"/>
              </a:xfrm>
              <a:prstGeom prst="donut">
                <a:avLst>
                  <a:gd name="adj" fmla="val 25191"/>
                </a:avLst>
              </a:prstGeom>
              <a:solidFill>
                <a:schemeClr val="bg1"/>
              </a:solidFill>
              <a:ln>
                <a:solidFill>
                  <a:schemeClr val="accent2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  <p:cxnSp>
            <p:nvCxnSpPr>
              <p:cNvPr id="261" name="직선 연결선 260">
                <a:extLst>
                  <a:ext uri="{FF2B5EF4-FFF2-40B4-BE49-F238E27FC236}">
                    <a16:creationId xmlns:a16="http://schemas.microsoft.com/office/drawing/2014/main" id="{5BD12348-A7C0-46C7-B978-03A01E0E3755}"/>
                  </a:ext>
                </a:extLst>
              </p:cNvPr>
              <p:cNvCxnSpPr>
                <a:cxnSpLocks/>
                <a:stCxn id="260" idx="1"/>
              </p:cNvCxnSpPr>
              <p:nvPr/>
            </p:nvCxnSpPr>
            <p:spPr>
              <a:xfrm>
                <a:off x="4761134" y="2461527"/>
                <a:ext cx="2717591" cy="265366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직선 연결선 261">
                <a:extLst>
                  <a:ext uri="{FF2B5EF4-FFF2-40B4-BE49-F238E27FC236}">
                    <a16:creationId xmlns:a16="http://schemas.microsoft.com/office/drawing/2014/main" id="{3D61411C-DC81-4924-81A2-D98AD09B330B}"/>
                  </a:ext>
                </a:extLst>
              </p:cNvPr>
              <p:cNvCxnSpPr>
                <a:cxnSpLocks/>
                <a:stCxn id="260" idx="3"/>
                <a:endCxn id="260" idx="7"/>
              </p:cNvCxnSpPr>
              <p:nvPr/>
            </p:nvCxnSpPr>
            <p:spPr>
              <a:xfrm flipV="1">
                <a:off x="4761134" y="2461527"/>
                <a:ext cx="2669732" cy="2653666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직선 연결선 262">
                <a:extLst>
                  <a:ext uri="{FF2B5EF4-FFF2-40B4-BE49-F238E27FC236}">
                    <a16:creationId xmlns:a16="http://schemas.microsoft.com/office/drawing/2014/main" id="{592EEBD3-14C3-4074-A133-41BB628C4F0C}"/>
                  </a:ext>
                </a:extLst>
              </p:cNvPr>
              <p:cNvCxnSpPr>
                <a:cxnSpLocks/>
                <a:endCxn id="260" idx="6"/>
              </p:cNvCxnSpPr>
              <p:nvPr/>
            </p:nvCxnSpPr>
            <p:spPr>
              <a:xfrm>
                <a:off x="4208215" y="3788360"/>
                <a:ext cx="377557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직선 연결선 263">
                <a:extLst>
                  <a:ext uri="{FF2B5EF4-FFF2-40B4-BE49-F238E27FC236}">
                    <a16:creationId xmlns:a16="http://schemas.microsoft.com/office/drawing/2014/main" id="{EEF71CE2-ACB7-4AE9-A9A0-810AC981B4F7}"/>
                  </a:ext>
                </a:extLst>
              </p:cNvPr>
              <p:cNvCxnSpPr>
                <a:cxnSpLocks/>
                <a:stCxn id="260" idx="4"/>
                <a:endCxn id="260" idx="0"/>
              </p:cNvCxnSpPr>
              <p:nvPr/>
            </p:nvCxnSpPr>
            <p:spPr>
              <a:xfrm flipV="1">
                <a:off x="6096000" y="1911935"/>
                <a:ext cx="0" cy="375285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5" name="타원 264">
                <a:extLst>
                  <a:ext uri="{FF2B5EF4-FFF2-40B4-BE49-F238E27FC236}">
                    <a16:creationId xmlns:a16="http://schemas.microsoft.com/office/drawing/2014/main" id="{40778779-2BED-47BD-A436-406227639DE5}"/>
                  </a:ext>
                </a:extLst>
              </p:cNvPr>
              <p:cNvSpPr/>
              <p:nvPr/>
            </p:nvSpPr>
            <p:spPr>
              <a:xfrm>
                <a:off x="5143500" y="2867025"/>
                <a:ext cx="1876425" cy="1885950"/>
              </a:xfrm>
              <a:prstGeom prst="ellipse">
                <a:avLst/>
              </a:prstGeom>
              <a:solidFill>
                <a:srgbClr val="E1DAD0"/>
              </a:solidFill>
              <a:ln>
                <a:solidFill>
                  <a:srgbClr val="E1DAD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직사각형 265">
                <a:extLst>
                  <a:ext uri="{FF2B5EF4-FFF2-40B4-BE49-F238E27FC236}">
                    <a16:creationId xmlns:a16="http://schemas.microsoft.com/office/drawing/2014/main" id="{6296673A-3F7B-40B3-A954-A1768A534DB3}"/>
                  </a:ext>
                </a:extLst>
              </p:cNvPr>
              <p:cNvSpPr/>
              <p:nvPr/>
            </p:nvSpPr>
            <p:spPr>
              <a:xfrm>
                <a:off x="3631095" y="4583638"/>
                <a:ext cx="588481" cy="252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[0]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7" name="직사각형 266">
                <a:extLst>
                  <a:ext uri="{FF2B5EF4-FFF2-40B4-BE49-F238E27FC236}">
                    <a16:creationId xmlns:a16="http://schemas.microsoft.com/office/drawing/2014/main" id="{B1CDC858-D3FA-44ED-A300-94395C6C203D}"/>
                  </a:ext>
                </a:extLst>
              </p:cNvPr>
              <p:cNvSpPr/>
              <p:nvPr/>
            </p:nvSpPr>
            <p:spPr>
              <a:xfrm>
                <a:off x="3611126" y="2995671"/>
                <a:ext cx="588481" cy="252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[1]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8" name="직사각형 267">
                <a:extLst>
                  <a:ext uri="{FF2B5EF4-FFF2-40B4-BE49-F238E27FC236}">
                    <a16:creationId xmlns:a16="http://schemas.microsoft.com/office/drawing/2014/main" id="{03043DC6-C532-4B92-BB6D-CE642427E31D}"/>
                  </a:ext>
                </a:extLst>
              </p:cNvPr>
              <p:cNvSpPr/>
              <p:nvPr/>
            </p:nvSpPr>
            <p:spPr>
              <a:xfrm>
                <a:off x="4916051" y="1536798"/>
                <a:ext cx="588481" cy="252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[2]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69" name="직사각형 268">
                <a:extLst>
                  <a:ext uri="{FF2B5EF4-FFF2-40B4-BE49-F238E27FC236}">
                    <a16:creationId xmlns:a16="http://schemas.microsoft.com/office/drawing/2014/main" id="{BB272D3A-9E23-4BE8-ABB7-D571F5F8219D}"/>
                  </a:ext>
                </a:extLst>
              </p:cNvPr>
              <p:cNvSpPr/>
              <p:nvPr/>
            </p:nvSpPr>
            <p:spPr>
              <a:xfrm>
                <a:off x="6725684" y="1544536"/>
                <a:ext cx="588481" cy="252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[3]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0" name="직사각형 269">
                <a:extLst>
                  <a:ext uri="{FF2B5EF4-FFF2-40B4-BE49-F238E27FC236}">
                    <a16:creationId xmlns:a16="http://schemas.microsoft.com/office/drawing/2014/main" id="{EA8CFC82-95CA-423C-BC49-19AB388162B1}"/>
                  </a:ext>
                </a:extLst>
              </p:cNvPr>
              <p:cNvSpPr/>
              <p:nvPr/>
            </p:nvSpPr>
            <p:spPr>
              <a:xfrm>
                <a:off x="8031644" y="2869613"/>
                <a:ext cx="588481" cy="252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[4]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1" name="직사각형 270">
                <a:extLst>
                  <a:ext uri="{FF2B5EF4-FFF2-40B4-BE49-F238E27FC236}">
                    <a16:creationId xmlns:a16="http://schemas.microsoft.com/office/drawing/2014/main" id="{FCAF295E-98C9-4895-9E21-BA15AB771909}"/>
                  </a:ext>
                </a:extLst>
              </p:cNvPr>
              <p:cNvSpPr/>
              <p:nvPr/>
            </p:nvSpPr>
            <p:spPr>
              <a:xfrm>
                <a:off x="8020283" y="4452400"/>
                <a:ext cx="588481" cy="252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[5]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2" name="직사각형 271">
                <a:extLst>
                  <a:ext uri="{FF2B5EF4-FFF2-40B4-BE49-F238E27FC236}">
                    <a16:creationId xmlns:a16="http://schemas.microsoft.com/office/drawing/2014/main" id="{21F49A7F-846B-4876-A675-D08BB754B9F5}"/>
                  </a:ext>
                </a:extLst>
              </p:cNvPr>
              <p:cNvSpPr/>
              <p:nvPr/>
            </p:nvSpPr>
            <p:spPr>
              <a:xfrm>
                <a:off x="6842385" y="5701635"/>
                <a:ext cx="588481" cy="252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[6]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73" name="직사각형 272">
                <a:extLst>
                  <a:ext uri="{FF2B5EF4-FFF2-40B4-BE49-F238E27FC236}">
                    <a16:creationId xmlns:a16="http://schemas.microsoft.com/office/drawing/2014/main" id="{D5D0E24D-7CB4-4B90-BDCE-039FDAF3BB13}"/>
                  </a:ext>
                </a:extLst>
              </p:cNvPr>
              <p:cNvSpPr/>
              <p:nvPr/>
            </p:nvSpPr>
            <p:spPr>
              <a:xfrm>
                <a:off x="4916051" y="5771777"/>
                <a:ext cx="588481" cy="2521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400" b="1" dirty="0">
                    <a:solidFill>
                      <a:schemeClr val="tx1"/>
                    </a:solidFill>
                  </a:rPr>
                  <a:t>[7]</a:t>
                </a:r>
                <a:endParaRPr lang="ko-KR" altLang="en-US" sz="14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4" name="그룹 253">
              <a:extLst>
                <a:ext uri="{FF2B5EF4-FFF2-40B4-BE49-F238E27FC236}">
                  <a16:creationId xmlns:a16="http://schemas.microsoft.com/office/drawing/2014/main" id="{D67E7807-B091-4DBD-92D1-53485B06ED52}"/>
                </a:ext>
              </a:extLst>
            </p:cNvPr>
            <p:cNvGrpSpPr/>
            <p:nvPr/>
          </p:nvGrpSpPr>
          <p:grpSpPr>
            <a:xfrm>
              <a:off x="274639" y="3871013"/>
              <a:ext cx="614657" cy="413656"/>
              <a:chOff x="718836" y="2815032"/>
              <a:chExt cx="614657" cy="413656"/>
            </a:xfrm>
          </p:grpSpPr>
          <p:cxnSp>
            <p:nvCxnSpPr>
              <p:cNvPr id="258" name="직선 화살표 연결선 257">
                <a:extLst>
                  <a:ext uri="{FF2B5EF4-FFF2-40B4-BE49-F238E27FC236}">
                    <a16:creationId xmlns:a16="http://schemas.microsoft.com/office/drawing/2014/main" id="{96666189-F1C0-4E37-A3C3-C0E55CB49D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05709" y="2815032"/>
                <a:ext cx="0" cy="204391"/>
              </a:xfrm>
              <a:prstGeom prst="straightConnector1">
                <a:avLst/>
              </a:prstGeom>
              <a:ln w="190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9" name="직사각형 258">
                <a:extLst>
                  <a:ext uri="{FF2B5EF4-FFF2-40B4-BE49-F238E27FC236}">
                    <a16:creationId xmlns:a16="http://schemas.microsoft.com/office/drawing/2014/main" id="{03BDE83F-5E30-4C91-8F3A-F05392467E4A}"/>
                  </a:ext>
                </a:extLst>
              </p:cNvPr>
              <p:cNvSpPr/>
              <p:nvPr/>
            </p:nvSpPr>
            <p:spPr>
              <a:xfrm>
                <a:off x="718836" y="3038151"/>
                <a:ext cx="614657" cy="1905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00" b="1" dirty="0">
                    <a:solidFill>
                      <a:schemeClr val="tx1"/>
                    </a:solidFill>
                  </a:rPr>
                  <a:t>front</a:t>
                </a:r>
                <a:endParaRPr lang="ko-KR" altLang="en-US" sz="1300" b="1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55" name="그룹 254">
              <a:extLst>
                <a:ext uri="{FF2B5EF4-FFF2-40B4-BE49-F238E27FC236}">
                  <a16:creationId xmlns:a16="http://schemas.microsoft.com/office/drawing/2014/main" id="{D5052148-5F33-461E-A417-0BC384BB48F5}"/>
                </a:ext>
              </a:extLst>
            </p:cNvPr>
            <p:cNvGrpSpPr/>
            <p:nvPr/>
          </p:nvGrpSpPr>
          <p:grpSpPr>
            <a:xfrm>
              <a:off x="-16119" y="3667125"/>
              <a:ext cx="614657" cy="379150"/>
              <a:chOff x="1205709" y="2852426"/>
              <a:chExt cx="614657" cy="379150"/>
            </a:xfrm>
          </p:grpSpPr>
          <p:cxnSp>
            <p:nvCxnSpPr>
              <p:cNvPr id="256" name="직선 화살표 연결선 255">
                <a:extLst>
                  <a:ext uri="{FF2B5EF4-FFF2-40B4-BE49-F238E27FC236}">
                    <a16:creationId xmlns:a16="http://schemas.microsoft.com/office/drawing/2014/main" id="{149FB5C8-BDA4-45DE-93D2-B972AE4746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05098" y="2852426"/>
                <a:ext cx="176028" cy="184121"/>
              </a:xfrm>
              <a:prstGeom prst="straightConnector1">
                <a:avLst/>
              </a:prstGeom>
              <a:ln w="19050">
                <a:solidFill>
                  <a:srgbClr val="00206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7" name="직사각형 256">
                <a:extLst>
                  <a:ext uri="{FF2B5EF4-FFF2-40B4-BE49-F238E27FC236}">
                    <a16:creationId xmlns:a16="http://schemas.microsoft.com/office/drawing/2014/main" id="{E0146FB8-EA1F-42AE-B1C2-0AFAE5C722CC}"/>
                  </a:ext>
                </a:extLst>
              </p:cNvPr>
              <p:cNvSpPr/>
              <p:nvPr/>
            </p:nvSpPr>
            <p:spPr>
              <a:xfrm>
                <a:off x="1205709" y="3041039"/>
                <a:ext cx="614657" cy="190537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1300" b="1" dirty="0">
                    <a:solidFill>
                      <a:schemeClr val="tx1"/>
                    </a:solidFill>
                  </a:rPr>
                  <a:t>rear</a:t>
                </a:r>
                <a:endParaRPr lang="ko-KR" altLang="en-US" sz="1300" b="1" dirty="0">
                  <a:solidFill>
                    <a:schemeClr val="tx1"/>
                  </a:solidFill>
                </a:endParaRPr>
              </a:p>
            </p:txBody>
          </p:sp>
        </p:grpSp>
      </p:grp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7FB5A7D8-EFDA-4FF6-9600-11DFE75BB104}"/>
              </a:ext>
            </a:extLst>
          </p:cNvPr>
          <p:cNvSpPr/>
          <p:nvPr/>
        </p:nvSpPr>
        <p:spPr>
          <a:xfrm>
            <a:off x="5057501" y="4776409"/>
            <a:ext cx="1434059" cy="26214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b="1" dirty="0">
                <a:solidFill>
                  <a:srgbClr val="FF0000"/>
                </a:solidFill>
              </a:rPr>
              <a:t>= [MAX_SIZE-1]</a:t>
            </a:r>
            <a:endParaRPr lang="ko-KR" altLang="en-US" sz="1300" b="1" dirty="0">
              <a:solidFill>
                <a:srgbClr val="FF0000"/>
              </a:solidFill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07EFCDB-B647-4894-856E-007DA1C6C85D}"/>
              </a:ext>
            </a:extLst>
          </p:cNvPr>
          <p:cNvSpPr txBox="1"/>
          <p:nvPr/>
        </p:nvSpPr>
        <p:spPr>
          <a:xfrm>
            <a:off x="2627890" y="5564319"/>
            <a:ext cx="74309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초기값은 </a:t>
            </a:r>
            <a:r>
              <a:rPr lang="en-US" altLang="ko-KR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-1 </a:t>
            </a: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이 아닌 </a:t>
            </a:r>
            <a:r>
              <a:rPr lang="en-US" altLang="ko-KR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0 </a:t>
            </a: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이다</a:t>
            </a:r>
            <a:endParaRPr lang="ko-KR" altLang="en-US" sz="20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A96AE74-2562-4225-A12F-A9AF6A8E9823}"/>
              </a:ext>
            </a:extLst>
          </p:cNvPr>
          <p:cNvSpPr txBox="1"/>
          <p:nvPr/>
        </p:nvSpPr>
        <p:spPr>
          <a:xfrm>
            <a:off x="2627890" y="6177409"/>
            <a:ext cx="74309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 front</a:t>
            </a: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는 항상 큐의 첫번째 요소의 하나 앞</a:t>
            </a:r>
            <a:r>
              <a:rPr lang="en-US" altLang="ko-KR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, rear</a:t>
            </a: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는 마지막 요소</a:t>
            </a:r>
            <a:endParaRPr lang="ko-KR" altLang="en-US" sz="20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C4D9BE2A-2C94-4E15-9790-4B7D1D1DAB5B}"/>
              </a:ext>
            </a:extLst>
          </p:cNvPr>
          <p:cNvSpPr txBox="1"/>
          <p:nvPr/>
        </p:nvSpPr>
        <p:spPr>
          <a:xfrm>
            <a:off x="6516012" y="5584972"/>
            <a:ext cx="74309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 rear</a:t>
            </a: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가 먼저 증가된다</a:t>
            </a:r>
            <a:r>
              <a:rPr lang="en-US" altLang="ko-KR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.</a:t>
            </a:r>
            <a:endParaRPr lang="ko-KR" altLang="en-US" sz="20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9906799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4" grpId="0"/>
      <p:bldP spid="5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9B262B-F9E8-4AB2-A5FD-BF123F96EA31}"/>
              </a:ext>
            </a:extLst>
          </p:cNvPr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3B8A185F-2DFB-499A-A2A2-CE698ECEEE8C}"/>
              </a:ext>
            </a:extLst>
          </p:cNvPr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58F43-4B2B-4867-8028-B987DCF827F8}"/>
              </a:ext>
            </a:extLst>
          </p:cNvPr>
          <p:cNvSpPr txBox="1"/>
          <p:nvPr/>
        </p:nvSpPr>
        <p:spPr>
          <a:xfrm>
            <a:off x="812308" y="926395"/>
            <a:ext cx="606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원형큐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DF2414A-519F-4E1C-9913-FD6877226BB5}"/>
              </a:ext>
            </a:extLst>
          </p:cNvPr>
          <p:cNvGrpSpPr/>
          <p:nvPr/>
        </p:nvGrpSpPr>
        <p:grpSpPr>
          <a:xfrm>
            <a:off x="1457945" y="2202142"/>
            <a:ext cx="2267914" cy="1979867"/>
            <a:chOff x="1060843" y="1506817"/>
            <a:chExt cx="2267914" cy="1979867"/>
          </a:xfrm>
        </p:grpSpPr>
        <p:sp>
          <p:nvSpPr>
            <p:cNvPr id="2" name="막힌 원호 1">
              <a:extLst>
                <a:ext uri="{FF2B5EF4-FFF2-40B4-BE49-F238E27FC236}">
                  <a16:creationId xmlns:a16="http://schemas.microsoft.com/office/drawing/2014/main" id="{892F0471-226F-4396-8FC8-BD8304F561E5}"/>
                </a:ext>
              </a:extLst>
            </p:cNvPr>
            <p:cNvSpPr/>
            <p:nvPr/>
          </p:nvSpPr>
          <p:spPr>
            <a:xfrm rot="9560207">
              <a:off x="1466076" y="1831751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2" name="막힌 원호 51">
              <a:extLst>
                <a:ext uri="{FF2B5EF4-FFF2-40B4-BE49-F238E27FC236}">
                  <a16:creationId xmlns:a16="http://schemas.microsoft.com/office/drawing/2014/main" id="{16B7EA40-6B3E-47BF-B8B6-37B6E9BCD478}"/>
                </a:ext>
              </a:extLst>
            </p:cNvPr>
            <p:cNvSpPr/>
            <p:nvPr/>
          </p:nvSpPr>
          <p:spPr>
            <a:xfrm rot="12710143">
              <a:off x="1466076" y="1754593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3" name="막힌 원호 52">
              <a:extLst>
                <a:ext uri="{FF2B5EF4-FFF2-40B4-BE49-F238E27FC236}">
                  <a16:creationId xmlns:a16="http://schemas.microsoft.com/office/drawing/2014/main" id="{53664819-37A8-48D7-A531-E3D22ED58508}"/>
                </a:ext>
              </a:extLst>
            </p:cNvPr>
            <p:cNvSpPr/>
            <p:nvPr/>
          </p:nvSpPr>
          <p:spPr>
            <a:xfrm rot="15674082">
              <a:off x="1526203" y="1677704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4" name="막힌 원호 53">
              <a:extLst>
                <a:ext uri="{FF2B5EF4-FFF2-40B4-BE49-F238E27FC236}">
                  <a16:creationId xmlns:a16="http://schemas.microsoft.com/office/drawing/2014/main" id="{D1531FEB-58ED-4991-BCEE-2B4F038D57E3}"/>
                </a:ext>
              </a:extLst>
            </p:cNvPr>
            <p:cNvSpPr/>
            <p:nvPr/>
          </p:nvSpPr>
          <p:spPr>
            <a:xfrm rot="18777109">
              <a:off x="1626728" y="1690343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5" name="막힌 원호 54">
              <a:extLst>
                <a:ext uri="{FF2B5EF4-FFF2-40B4-BE49-F238E27FC236}">
                  <a16:creationId xmlns:a16="http://schemas.microsoft.com/office/drawing/2014/main" id="{492EE853-8EDA-436E-B049-BEA33335D804}"/>
                </a:ext>
              </a:extLst>
            </p:cNvPr>
            <p:cNvSpPr/>
            <p:nvPr/>
          </p:nvSpPr>
          <p:spPr>
            <a:xfrm rot="327406">
              <a:off x="1675610" y="1761806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6" name="막힌 원호 55">
              <a:extLst>
                <a:ext uri="{FF2B5EF4-FFF2-40B4-BE49-F238E27FC236}">
                  <a16:creationId xmlns:a16="http://schemas.microsoft.com/office/drawing/2014/main" id="{098C5917-AACA-4E9D-A519-829D77A82B08}"/>
                </a:ext>
              </a:extLst>
            </p:cNvPr>
            <p:cNvSpPr/>
            <p:nvPr/>
          </p:nvSpPr>
          <p:spPr>
            <a:xfrm rot="3598375">
              <a:off x="1654504" y="1820417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7" name="막힌 원호 56">
              <a:extLst>
                <a:ext uri="{FF2B5EF4-FFF2-40B4-BE49-F238E27FC236}">
                  <a16:creationId xmlns:a16="http://schemas.microsoft.com/office/drawing/2014/main" id="{3A79AAAF-CD60-48BB-AF35-E4DFD588ED45}"/>
                </a:ext>
              </a:extLst>
            </p:cNvPr>
            <p:cNvSpPr/>
            <p:nvPr/>
          </p:nvSpPr>
          <p:spPr>
            <a:xfrm rot="6512388">
              <a:off x="1560164" y="1869020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E8FC197D-29B3-4C87-BA86-D42275248210}"/>
                </a:ext>
              </a:extLst>
            </p:cNvPr>
            <p:cNvSpPr/>
            <p:nvPr/>
          </p:nvSpPr>
          <p:spPr>
            <a:xfrm>
              <a:off x="1307164" y="3050431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[1]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88072297-B598-4D09-8A31-3B56BBF0E9CB}"/>
                </a:ext>
              </a:extLst>
            </p:cNvPr>
            <p:cNvSpPr/>
            <p:nvPr/>
          </p:nvSpPr>
          <p:spPr>
            <a:xfrm>
              <a:off x="1060843" y="2269222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[2]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BBC382F0-7F17-4C94-9B48-8260AF8349DE}"/>
                </a:ext>
              </a:extLst>
            </p:cNvPr>
            <p:cNvSpPr/>
            <p:nvPr/>
          </p:nvSpPr>
          <p:spPr>
            <a:xfrm>
              <a:off x="1510968" y="1582555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[3]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1" name="직사각형 60">
              <a:extLst>
                <a:ext uri="{FF2B5EF4-FFF2-40B4-BE49-F238E27FC236}">
                  <a16:creationId xmlns:a16="http://schemas.microsoft.com/office/drawing/2014/main" id="{07EF6B54-A4ED-4B86-BB09-F6078B3A6A2E}"/>
                </a:ext>
              </a:extLst>
            </p:cNvPr>
            <p:cNvSpPr/>
            <p:nvPr/>
          </p:nvSpPr>
          <p:spPr>
            <a:xfrm>
              <a:off x="2428582" y="1506817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[4]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65441B4F-C91A-4017-A932-CA4D1CF63C8D}"/>
                </a:ext>
              </a:extLst>
            </p:cNvPr>
            <p:cNvSpPr/>
            <p:nvPr/>
          </p:nvSpPr>
          <p:spPr>
            <a:xfrm>
              <a:off x="2976701" y="2118395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[5]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5D7EFC0E-EA5B-453B-931D-A8F1BFF160C9}"/>
                </a:ext>
              </a:extLst>
            </p:cNvPr>
            <p:cNvSpPr/>
            <p:nvPr/>
          </p:nvSpPr>
          <p:spPr>
            <a:xfrm>
              <a:off x="2852503" y="2915136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[6]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64" name="직사각형 63">
              <a:extLst>
                <a:ext uri="{FF2B5EF4-FFF2-40B4-BE49-F238E27FC236}">
                  <a16:creationId xmlns:a16="http://schemas.microsoft.com/office/drawing/2014/main" id="{7C2948BF-C9CE-4773-BF3E-3376A5086C93}"/>
                </a:ext>
              </a:extLst>
            </p:cNvPr>
            <p:cNvSpPr/>
            <p:nvPr/>
          </p:nvSpPr>
          <p:spPr>
            <a:xfrm>
              <a:off x="2107925" y="3335857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[0]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CF84E92C-C5B4-441C-88FD-88E32A50D182}"/>
              </a:ext>
            </a:extLst>
          </p:cNvPr>
          <p:cNvGrpSpPr/>
          <p:nvPr/>
        </p:nvGrpSpPr>
        <p:grpSpPr>
          <a:xfrm>
            <a:off x="5013845" y="2126729"/>
            <a:ext cx="2267914" cy="1979867"/>
            <a:chOff x="1060843" y="1506817"/>
            <a:chExt cx="2267914" cy="1979867"/>
          </a:xfrm>
        </p:grpSpPr>
        <p:sp>
          <p:nvSpPr>
            <p:cNvPr id="68" name="막힌 원호 67">
              <a:extLst>
                <a:ext uri="{FF2B5EF4-FFF2-40B4-BE49-F238E27FC236}">
                  <a16:creationId xmlns:a16="http://schemas.microsoft.com/office/drawing/2014/main" id="{46E303E0-852F-4BB3-ADDD-005E8A586CB9}"/>
                </a:ext>
              </a:extLst>
            </p:cNvPr>
            <p:cNvSpPr/>
            <p:nvPr/>
          </p:nvSpPr>
          <p:spPr>
            <a:xfrm rot="9560207">
              <a:off x="1466076" y="1831751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9" name="막힌 원호 68">
              <a:extLst>
                <a:ext uri="{FF2B5EF4-FFF2-40B4-BE49-F238E27FC236}">
                  <a16:creationId xmlns:a16="http://schemas.microsoft.com/office/drawing/2014/main" id="{E38AB1C1-C067-4F09-8FE0-BCA20757C041}"/>
                </a:ext>
              </a:extLst>
            </p:cNvPr>
            <p:cNvSpPr/>
            <p:nvPr/>
          </p:nvSpPr>
          <p:spPr>
            <a:xfrm rot="12710143">
              <a:off x="1466076" y="1754593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0" name="막힌 원호 69">
              <a:extLst>
                <a:ext uri="{FF2B5EF4-FFF2-40B4-BE49-F238E27FC236}">
                  <a16:creationId xmlns:a16="http://schemas.microsoft.com/office/drawing/2014/main" id="{5A3C6581-C968-49DC-99FC-00BC9E804620}"/>
                </a:ext>
              </a:extLst>
            </p:cNvPr>
            <p:cNvSpPr/>
            <p:nvPr/>
          </p:nvSpPr>
          <p:spPr>
            <a:xfrm rot="15674082">
              <a:off x="1526203" y="1677704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1" name="막힌 원호 70">
              <a:extLst>
                <a:ext uri="{FF2B5EF4-FFF2-40B4-BE49-F238E27FC236}">
                  <a16:creationId xmlns:a16="http://schemas.microsoft.com/office/drawing/2014/main" id="{96ECEBE4-5EC7-4DEC-9F81-1DCEC5406710}"/>
                </a:ext>
              </a:extLst>
            </p:cNvPr>
            <p:cNvSpPr/>
            <p:nvPr/>
          </p:nvSpPr>
          <p:spPr>
            <a:xfrm rot="18777109">
              <a:off x="1626728" y="1690343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2" name="막힌 원호 71">
              <a:extLst>
                <a:ext uri="{FF2B5EF4-FFF2-40B4-BE49-F238E27FC236}">
                  <a16:creationId xmlns:a16="http://schemas.microsoft.com/office/drawing/2014/main" id="{C04D7B2D-01BD-48E6-8BCA-EC267BF85F28}"/>
                </a:ext>
              </a:extLst>
            </p:cNvPr>
            <p:cNvSpPr/>
            <p:nvPr/>
          </p:nvSpPr>
          <p:spPr>
            <a:xfrm rot="327406">
              <a:off x="1675610" y="1761806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3" name="막힌 원호 72">
              <a:extLst>
                <a:ext uri="{FF2B5EF4-FFF2-40B4-BE49-F238E27FC236}">
                  <a16:creationId xmlns:a16="http://schemas.microsoft.com/office/drawing/2014/main" id="{27BE39AD-2E9F-4B09-AD1C-B1D2CAF40613}"/>
                </a:ext>
              </a:extLst>
            </p:cNvPr>
            <p:cNvSpPr/>
            <p:nvPr/>
          </p:nvSpPr>
          <p:spPr>
            <a:xfrm rot="3598375">
              <a:off x="1654504" y="1820417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4" name="막힌 원호 73">
              <a:extLst>
                <a:ext uri="{FF2B5EF4-FFF2-40B4-BE49-F238E27FC236}">
                  <a16:creationId xmlns:a16="http://schemas.microsoft.com/office/drawing/2014/main" id="{BBBD524C-1E15-41F8-85B5-E8FFEB178DCA}"/>
                </a:ext>
              </a:extLst>
            </p:cNvPr>
            <p:cNvSpPr/>
            <p:nvPr/>
          </p:nvSpPr>
          <p:spPr>
            <a:xfrm rot="6512388">
              <a:off x="1560164" y="1869020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552C7FE-9BBE-4594-99A5-472E9EE186F2}"/>
                </a:ext>
              </a:extLst>
            </p:cNvPr>
            <p:cNvSpPr/>
            <p:nvPr/>
          </p:nvSpPr>
          <p:spPr>
            <a:xfrm>
              <a:off x="1307164" y="3050431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[1]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952CBCA9-687D-4B9A-A557-838F14AE5C61}"/>
                </a:ext>
              </a:extLst>
            </p:cNvPr>
            <p:cNvSpPr/>
            <p:nvPr/>
          </p:nvSpPr>
          <p:spPr>
            <a:xfrm>
              <a:off x="1060843" y="2269222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[2]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271CF379-AC72-4E49-9D44-68A9B28E13DF}"/>
                </a:ext>
              </a:extLst>
            </p:cNvPr>
            <p:cNvSpPr/>
            <p:nvPr/>
          </p:nvSpPr>
          <p:spPr>
            <a:xfrm>
              <a:off x="1510968" y="1582555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[3]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A7A0D5A4-11B3-4A61-B251-91F7767EB09D}"/>
                </a:ext>
              </a:extLst>
            </p:cNvPr>
            <p:cNvSpPr/>
            <p:nvPr/>
          </p:nvSpPr>
          <p:spPr>
            <a:xfrm>
              <a:off x="2428582" y="1506817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[4]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95F06270-62F6-4CFC-BE51-E6AD04A2D2D6}"/>
                </a:ext>
              </a:extLst>
            </p:cNvPr>
            <p:cNvSpPr/>
            <p:nvPr/>
          </p:nvSpPr>
          <p:spPr>
            <a:xfrm>
              <a:off x="2976701" y="2118395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[5]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A7242AB3-94DF-4A02-9ABC-BF89650B16B8}"/>
                </a:ext>
              </a:extLst>
            </p:cNvPr>
            <p:cNvSpPr/>
            <p:nvPr/>
          </p:nvSpPr>
          <p:spPr>
            <a:xfrm>
              <a:off x="2852503" y="2915136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[6]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72E6CF82-04A0-4C21-A423-66BB771690EA}"/>
                </a:ext>
              </a:extLst>
            </p:cNvPr>
            <p:cNvSpPr/>
            <p:nvPr/>
          </p:nvSpPr>
          <p:spPr>
            <a:xfrm>
              <a:off x="2107925" y="3335857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[0]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39F33785-5AF6-4FFD-98D3-A0B80E9F873B}"/>
              </a:ext>
            </a:extLst>
          </p:cNvPr>
          <p:cNvSpPr/>
          <p:nvPr/>
        </p:nvSpPr>
        <p:spPr>
          <a:xfrm>
            <a:off x="5572010" y="3294508"/>
            <a:ext cx="266008" cy="321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89FFA6EA-A559-4174-81C6-F7B5EB1A66FC}"/>
              </a:ext>
            </a:extLst>
          </p:cNvPr>
          <p:cNvGrpSpPr/>
          <p:nvPr/>
        </p:nvGrpSpPr>
        <p:grpSpPr>
          <a:xfrm>
            <a:off x="2307162" y="4310174"/>
            <a:ext cx="614657" cy="413656"/>
            <a:chOff x="718836" y="2815032"/>
            <a:chExt cx="614657" cy="413656"/>
          </a:xfrm>
        </p:grpSpPr>
        <p:cxnSp>
          <p:nvCxnSpPr>
            <p:cNvPr id="98" name="직선 화살표 연결선 97">
              <a:extLst>
                <a:ext uri="{FF2B5EF4-FFF2-40B4-BE49-F238E27FC236}">
                  <a16:creationId xmlns:a16="http://schemas.microsoft.com/office/drawing/2014/main" id="{0F1D1FA5-B83C-42A9-A6A7-C2C433784FF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709" y="2815032"/>
              <a:ext cx="0" cy="20439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직사각형 98">
              <a:extLst>
                <a:ext uri="{FF2B5EF4-FFF2-40B4-BE49-F238E27FC236}">
                  <a16:creationId xmlns:a16="http://schemas.microsoft.com/office/drawing/2014/main" id="{80D0E67B-9536-4B6A-9DAB-F840FD9DD2BA}"/>
                </a:ext>
              </a:extLst>
            </p:cNvPr>
            <p:cNvSpPr/>
            <p:nvPr/>
          </p:nvSpPr>
          <p:spPr>
            <a:xfrm>
              <a:off x="718836" y="3038151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front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40B6CF5D-B6A5-49FB-B28C-4ACD3B726763}"/>
              </a:ext>
            </a:extLst>
          </p:cNvPr>
          <p:cNvGrpSpPr/>
          <p:nvPr/>
        </p:nvGrpSpPr>
        <p:grpSpPr>
          <a:xfrm>
            <a:off x="1921306" y="4182009"/>
            <a:ext cx="614657" cy="344956"/>
            <a:chOff x="1205709" y="2886620"/>
            <a:chExt cx="614657" cy="344956"/>
          </a:xfrm>
        </p:grpSpPr>
        <p:cxnSp>
          <p:nvCxnSpPr>
            <p:cNvPr id="101" name="직선 화살표 연결선 100">
              <a:extLst>
                <a:ext uri="{FF2B5EF4-FFF2-40B4-BE49-F238E27FC236}">
                  <a16:creationId xmlns:a16="http://schemas.microsoft.com/office/drawing/2014/main" id="{60284FCA-37CB-40DE-A071-96D606C2B2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2423" y="2886620"/>
              <a:ext cx="177007" cy="12897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직사각형 101">
              <a:extLst>
                <a:ext uri="{FF2B5EF4-FFF2-40B4-BE49-F238E27FC236}">
                  <a16:creationId xmlns:a16="http://schemas.microsoft.com/office/drawing/2014/main" id="{DADA2FCF-BFFD-4A57-8752-00A45A136B2A}"/>
                </a:ext>
              </a:extLst>
            </p:cNvPr>
            <p:cNvSpPr/>
            <p:nvPr/>
          </p:nvSpPr>
          <p:spPr>
            <a:xfrm>
              <a:off x="1205709" y="3041039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rear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CC3F665E-59F9-4486-B08A-DD4DCB930DCC}"/>
              </a:ext>
            </a:extLst>
          </p:cNvPr>
          <p:cNvGrpSpPr/>
          <p:nvPr/>
        </p:nvGrpSpPr>
        <p:grpSpPr>
          <a:xfrm>
            <a:off x="4771466" y="3903906"/>
            <a:ext cx="614657" cy="344956"/>
            <a:chOff x="1205709" y="2886620"/>
            <a:chExt cx="614657" cy="344956"/>
          </a:xfrm>
        </p:grpSpPr>
        <p:cxnSp>
          <p:nvCxnSpPr>
            <p:cNvPr id="105" name="직선 화살표 연결선 104">
              <a:extLst>
                <a:ext uri="{FF2B5EF4-FFF2-40B4-BE49-F238E27FC236}">
                  <a16:creationId xmlns:a16="http://schemas.microsoft.com/office/drawing/2014/main" id="{663F0FDA-7BCF-402E-9306-3C8BAF55FD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2423" y="2886620"/>
              <a:ext cx="177007" cy="12897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직사각형 105">
              <a:extLst>
                <a:ext uri="{FF2B5EF4-FFF2-40B4-BE49-F238E27FC236}">
                  <a16:creationId xmlns:a16="http://schemas.microsoft.com/office/drawing/2014/main" id="{9D95EEBB-3464-47F0-8E56-37DC52A553E6}"/>
                </a:ext>
              </a:extLst>
            </p:cNvPr>
            <p:cNvSpPr/>
            <p:nvPr/>
          </p:nvSpPr>
          <p:spPr>
            <a:xfrm>
              <a:off x="1205709" y="3041039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rear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7" name="그룹 106">
            <a:extLst>
              <a:ext uri="{FF2B5EF4-FFF2-40B4-BE49-F238E27FC236}">
                <a16:creationId xmlns:a16="http://schemas.microsoft.com/office/drawing/2014/main" id="{7CF8CA0F-372C-4CC1-BFBC-A560365DDDDA}"/>
              </a:ext>
            </a:extLst>
          </p:cNvPr>
          <p:cNvGrpSpPr/>
          <p:nvPr/>
        </p:nvGrpSpPr>
        <p:grpSpPr>
          <a:xfrm>
            <a:off x="5731282" y="4252152"/>
            <a:ext cx="614657" cy="413656"/>
            <a:chOff x="718836" y="2815032"/>
            <a:chExt cx="614657" cy="413656"/>
          </a:xfrm>
        </p:grpSpPr>
        <p:cxnSp>
          <p:nvCxnSpPr>
            <p:cNvPr id="108" name="직선 화살표 연결선 107">
              <a:extLst>
                <a:ext uri="{FF2B5EF4-FFF2-40B4-BE49-F238E27FC236}">
                  <a16:creationId xmlns:a16="http://schemas.microsoft.com/office/drawing/2014/main" id="{51AD5A28-9B7A-4B00-A3D5-D7B893CDC96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709" y="2815032"/>
              <a:ext cx="0" cy="20439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id="{568CDFAC-AFDE-4043-84F4-9EF15D71A950}"/>
                </a:ext>
              </a:extLst>
            </p:cNvPr>
            <p:cNvSpPr/>
            <p:nvPr/>
          </p:nvSpPr>
          <p:spPr>
            <a:xfrm>
              <a:off x="718836" y="3038151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front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60E80701-A164-4B6D-8CB6-2B78A0E62918}"/>
              </a:ext>
            </a:extLst>
          </p:cNvPr>
          <p:cNvSpPr/>
          <p:nvPr/>
        </p:nvSpPr>
        <p:spPr>
          <a:xfrm>
            <a:off x="1877139" y="5052165"/>
            <a:ext cx="1244587" cy="190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(a) </a:t>
            </a:r>
            <a:r>
              <a:rPr lang="ko-KR" altLang="en-US" sz="1400" b="1" dirty="0">
                <a:solidFill>
                  <a:schemeClr val="tx1"/>
                </a:solidFill>
              </a:rPr>
              <a:t>초기상태</a:t>
            </a: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D66BF2A-5325-4152-9F80-87DEB12FAF7F}"/>
              </a:ext>
            </a:extLst>
          </p:cNvPr>
          <p:cNvSpPr/>
          <p:nvPr/>
        </p:nvSpPr>
        <p:spPr>
          <a:xfrm>
            <a:off x="5489053" y="4976752"/>
            <a:ext cx="1244587" cy="190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(b) A </a:t>
            </a:r>
            <a:r>
              <a:rPr lang="ko-KR" altLang="en-US" sz="1400" b="1" dirty="0">
                <a:solidFill>
                  <a:schemeClr val="tx1"/>
                </a:solidFill>
              </a:rPr>
              <a:t>삽입</a:t>
            </a: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7B7C3B32-F982-44AF-AB5F-4784965A61C0}"/>
              </a:ext>
            </a:extLst>
          </p:cNvPr>
          <p:cNvGrpSpPr/>
          <p:nvPr/>
        </p:nvGrpSpPr>
        <p:grpSpPr>
          <a:xfrm>
            <a:off x="8665218" y="2183578"/>
            <a:ext cx="2267914" cy="1979867"/>
            <a:chOff x="1060843" y="1506817"/>
            <a:chExt cx="2267914" cy="1979867"/>
          </a:xfrm>
        </p:grpSpPr>
        <p:sp>
          <p:nvSpPr>
            <p:cNvPr id="113" name="막힌 원호 112">
              <a:extLst>
                <a:ext uri="{FF2B5EF4-FFF2-40B4-BE49-F238E27FC236}">
                  <a16:creationId xmlns:a16="http://schemas.microsoft.com/office/drawing/2014/main" id="{8A93B372-3DE8-44DC-A960-2929D74B8BBB}"/>
                </a:ext>
              </a:extLst>
            </p:cNvPr>
            <p:cNvSpPr/>
            <p:nvPr/>
          </p:nvSpPr>
          <p:spPr>
            <a:xfrm rot="9560207">
              <a:off x="1466076" y="1831751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막힌 원호 113">
              <a:extLst>
                <a:ext uri="{FF2B5EF4-FFF2-40B4-BE49-F238E27FC236}">
                  <a16:creationId xmlns:a16="http://schemas.microsoft.com/office/drawing/2014/main" id="{02F9ED00-0EC1-415E-A94E-9BA877CB0A03}"/>
                </a:ext>
              </a:extLst>
            </p:cNvPr>
            <p:cNvSpPr/>
            <p:nvPr/>
          </p:nvSpPr>
          <p:spPr>
            <a:xfrm rot="12710143">
              <a:off x="1466076" y="1754593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막힌 원호 114">
              <a:extLst>
                <a:ext uri="{FF2B5EF4-FFF2-40B4-BE49-F238E27FC236}">
                  <a16:creationId xmlns:a16="http://schemas.microsoft.com/office/drawing/2014/main" id="{C255DBB1-9EE5-47B5-82D9-539DA59F65EF}"/>
                </a:ext>
              </a:extLst>
            </p:cNvPr>
            <p:cNvSpPr/>
            <p:nvPr/>
          </p:nvSpPr>
          <p:spPr>
            <a:xfrm rot="15674082">
              <a:off x="1526203" y="1677704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막힌 원호 115">
              <a:extLst>
                <a:ext uri="{FF2B5EF4-FFF2-40B4-BE49-F238E27FC236}">
                  <a16:creationId xmlns:a16="http://schemas.microsoft.com/office/drawing/2014/main" id="{122AC4F1-C1F9-4D1F-9A6B-832B18283627}"/>
                </a:ext>
              </a:extLst>
            </p:cNvPr>
            <p:cNvSpPr/>
            <p:nvPr/>
          </p:nvSpPr>
          <p:spPr>
            <a:xfrm rot="18777109">
              <a:off x="1626728" y="1690343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막힌 원호 116">
              <a:extLst>
                <a:ext uri="{FF2B5EF4-FFF2-40B4-BE49-F238E27FC236}">
                  <a16:creationId xmlns:a16="http://schemas.microsoft.com/office/drawing/2014/main" id="{143DFE36-31E0-42AF-B2B4-218C77222839}"/>
                </a:ext>
              </a:extLst>
            </p:cNvPr>
            <p:cNvSpPr/>
            <p:nvPr/>
          </p:nvSpPr>
          <p:spPr>
            <a:xfrm rot="327406">
              <a:off x="1675610" y="1761806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막힌 원호 117">
              <a:extLst>
                <a:ext uri="{FF2B5EF4-FFF2-40B4-BE49-F238E27FC236}">
                  <a16:creationId xmlns:a16="http://schemas.microsoft.com/office/drawing/2014/main" id="{0CA3AF02-CDDF-4B07-AD94-93F941EEFE2E}"/>
                </a:ext>
              </a:extLst>
            </p:cNvPr>
            <p:cNvSpPr/>
            <p:nvPr/>
          </p:nvSpPr>
          <p:spPr>
            <a:xfrm rot="3598375">
              <a:off x="1654504" y="1820417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막힌 원호 118">
              <a:extLst>
                <a:ext uri="{FF2B5EF4-FFF2-40B4-BE49-F238E27FC236}">
                  <a16:creationId xmlns:a16="http://schemas.microsoft.com/office/drawing/2014/main" id="{2ED7472C-90B6-46E2-B45A-0BD34A77694F}"/>
                </a:ext>
              </a:extLst>
            </p:cNvPr>
            <p:cNvSpPr/>
            <p:nvPr/>
          </p:nvSpPr>
          <p:spPr>
            <a:xfrm rot="6512388">
              <a:off x="1560164" y="1869020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7BE64A1-DAEF-4F98-8F00-10D636527536}"/>
                </a:ext>
              </a:extLst>
            </p:cNvPr>
            <p:cNvSpPr/>
            <p:nvPr/>
          </p:nvSpPr>
          <p:spPr>
            <a:xfrm>
              <a:off x="1307164" y="3050431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[1]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C6C9BF1-6DB5-4622-BECF-9B9F32F2DF50}"/>
                </a:ext>
              </a:extLst>
            </p:cNvPr>
            <p:cNvSpPr/>
            <p:nvPr/>
          </p:nvSpPr>
          <p:spPr>
            <a:xfrm>
              <a:off x="1060843" y="2269222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[2]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E6AFF5-D67C-465C-BCFA-67A7784D9FC5}"/>
                </a:ext>
              </a:extLst>
            </p:cNvPr>
            <p:cNvSpPr/>
            <p:nvPr/>
          </p:nvSpPr>
          <p:spPr>
            <a:xfrm>
              <a:off x="1510968" y="1582555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[3]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12C9F12-53BA-4BE7-94CF-8DE6B2958F05}"/>
                </a:ext>
              </a:extLst>
            </p:cNvPr>
            <p:cNvSpPr/>
            <p:nvPr/>
          </p:nvSpPr>
          <p:spPr>
            <a:xfrm>
              <a:off x="2428582" y="1506817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[4]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945299C-4693-461A-A9DA-ECAAEAC713FF}"/>
                </a:ext>
              </a:extLst>
            </p:cNvPr>
            <p:cNvSpPr/>
            <p:nvPr/>
          </p:nvSpPr>
          <p:spPr>
            <a:xfrm>
              <a:off x="2976701" y="2118395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[5]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24BC253-A8A9-4F69-AD50-E2A33E230918}"/>
                </a:ext>
              </a:extLst>
            </p:cNvPr>
            <p:cNvSpPr/>
            <p:nvPr/>
          </p:nvSpPr>
          <p:spPr>
            <a:xfrm>
              <a:off x="2852503" y="2915136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[6]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FFB8280-C92D-4C32-8901-2959A07317E0}"/>
                </a:ext>
              </a:extLst>
            </p:cNvPr>
            <p:cNvSpPr/>
            <p:nvPr/>
          </p:nvSpPr>
          <p:spPr>
            <a:xfrm>
              <a:off x="2107925" y="3335857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[0]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B11B507F-73E8-4F94-A290-9A7D9984A9E2}"/>
              </a:ext>
            </a:extLst>
          </p:cNvPr>
          <p:cNvSpPr/>
          <p:nvPr/>
        </p:nvSpPr>
        <p:spPr>
          <a:xfrm>
            <a:off x="9248483" y="3348963"/>
            <a:ext cx="266008" cy="321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A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D1006B4-6650-4CA8-9112-F1384DEECFBF}"/>
              </a:ext>
            </a:extLst>
          </p:cNvPr>
          <p:cNvSpPr/>
          <p:nvPr/>
        </p:nvSpPr>
        <p:spPr>
          <a:xfrm>
            <a:off x="9099260" y="2891864"/>
            <a:ext cx="266008" cy="321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4623389C-67A4-41ED-BFC9-0BC097456456}"/>
              </a:ext>
            </a:extLst>
          </p:cNvPr>
          <p:cNvGrpSpPr/>
          <p:nvPr/>
        </p:nvGrpSpPr>
        <p:grpSpPr>
          <a:xfrm>
            <a:off x="8030518" y="3130955"/>
            <a:ext cx="614657" cy="344956"/>
            <a:chOff x="1205709" y="2886620"/>
            <a:chExt cx="614657" cy="344956"/>
          </a:xfrm>
        </p:grpSpPr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1D32F5E5-F95E-4F8F-B940-5FBF7D6081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2423" y="2886620"/>
              <a:ext cx="177007" cy="12897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DDFB60A4-6425-4F79-B3C0-6D3E401A8CD9}"/>
                </a:ext>
              </a:extLst>
            </p:cNvPr>
            <p:cNvSpPr/>
            <p:nvPr/>
          </p:nvSpPr>
          <p:spPr>
            <a:xfrm>
              <a:off x="1205709" y="3041039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rear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4CBD2063-0307-405E-A37F-5664D629C718}"/>
              </a:ext>
            </a:extLst>
          </p:cNvPr>
          <p:cNvGrpSpPr/>
          <p:nvPr/>
        </p:nvGrpSpPr>
        <p:grpSpPr>
          <a:xfrm>
            <a:off x="9397965" y="4252152"/>
            <a:ext cx="614657" cy="413656"/>
            <a:chOff x="718836" y="2815032"/>
            <a:chExt cx="614657" cy="413656"/>
          </a:xfrm>
        </p:grpSpPr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ADE9F289-4BBD-4C61-B774-21A0691EF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709" y="2815032"/>
              <a:ext cx="0" cy="20439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002DBDC-ECF6-4F55-A64C-4A84B77881A1}"/>
                </a:ext>
              </a:extLst>
            </p:cNvPr>
            <p:cNvSpPr/>
            <p:nvPr/>
          </p:nvSpPr>
          <p:spPr>
            <a:xfrm>
              <a:off x="718836" y="3038151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front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DAA77F0-D03F-4D0F-BB30-6D50940F7C47}"/>
              </a:ext>
            </a:extLst>
          </p:cNvPr>
          <p:cNvSpPr/>
          <p:nvPr/>
        </p:nvSpPr>
        <p:spPr>
          <a:xfrm>
            <a:off x="9262544" y="4976751"/>
            <a:ext cx="1244587" cy="190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(c) B </a:t>
            </a:r>
            <a:r>
              <a:rPr lang="ko-KR" altLang="en-US" sz="1400" b="1" dirty="0">
                <a:solidFill>
                  <a:schemeClr val="tx1"/>
                </a:solidFill>
              </a:rPr>
              <a:t>삽입</a:t>
            </a:r>
          </a:p>
        </p:txBody>
      </p:sp>
    </p:spTree>
    <p:extLst>
      <p:ext uri="{BB962C8B-B14F-4D97-AF65-F5344CB8AC3E}">
        <p14:creationId xmlns:p14="http://schemas.microsoft.com/office/powerpoint/2010/main" val="7001949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10" grpId="0"/>
      <p:bldP spid="111" grpId="0"/>
      <p:bldP spid="127" grpId="0"/>
      <p:bldP spid="128" grpId="0"/>
      <p:bldP spid="135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9B262B-F9E8-4AB2-A5FD-BF123F96EA31}"/>
              </a:ext>
            </a:extLst>
          </p:cNvPr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3B8A185F-2DFB-499A-A2A2-CE698ECEEE8C}"/>
              </a:ext>
            </a:extLst>
          </p:cNvPr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58F43-4B2B-4867-8028-B987DCF827F8}"/>
              </a:ext>
            </a:extLst>
          </p:cNvPr>
          <p:cNvSpPr txBox="1"/>
          <p:nvPr/>
        </p:nvSpPr>
        <p:spPr>
          <a:xfrm>
            <a:off x="812308" y="926395"/>
            <a:ext cx="606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원형큐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7B7C3B32-F982-44AF-AB5F-4784965A61C0}"/>
              </a:ext>
            </a:extLst>
          </p:cNvPr>
          <p:cNvGrpSpPr/>
          <p:nvPr/>
        </p:nvGrpSpPr>
        <p:grpSpPr>
          <a:xfrm>
            <a:off x="1256428" y="2240728"/>
            <a:ext cx="2267914" cy="1979867"/>
            <a:chOff x="1060843" y="1506817"/>
            <a:chExt cx="2267914" cy="1979867"/>
          </a:xfrm>
        </p:grpSpPr>
        <p:sp>
          <p:nvSpPr>
            <p:cNvPr id="113" name="막힌 원호 112">
              <a:extLst>
                <a:ext uri="{FF2B5EF4-FFF2-40B4-BE49-F238E27FC236}">
                  <a16:creationId xmlns:a16="http://schemas.microsoft.com/office/drawing/2014/main" id="{8A93B372-3DE8-44DC-A960-2929D74B8BBB}"/>
                </a:ext>
              </a:extLst>
            </p:cNvPr>
            <p:cNvSpPr/>
            <p:nvPr/>
          </p:nvSpPr>
          <p:spPr>
            <a:xfrm rot="9560207">
              <a:off x="1466076" y="1831751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4" name="막힌 원호 113">
              <a:extLst>
                <a:ext uri="{FF2B5EF4-FFF2-40B4-BE49-F238E27FC236}">
                  <a16:creationId xmlns:a16="http://schemas.microsoft.com/office/drawing/2014/main" id="{02F9ED00-0EC1-415E-A94E-9BA877CB0A03}"/>
                </a:ext>
              </a:extLst>
            </p:cNvPr>
            <p:cNvSpPr/>
            <p:nvPr/>
          </p:nvSpPr>
          <p:spPr>
            <a:xfrm rot="12710143">
              <a:off x="1466076" y="1754593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5" name="막힌 원호 114">
              <a:extLst>
                <a:ext uri="{FF2B5EF4-FFF2-40B4-BE49-F238E27FC236}">
                  <a16:creationId xmlns:a16="http://schemas.microsoft.com/office/drawing/2014/main" id="{C255DBB1-9EE5-47B5-82D9-539DA59F65EF}"/>
                </a:ext>
              </a:extLst>
            </p:cNvPr>
            <p:cNvSpPr/>
            <p:nvPr/>
          </p:nvSpPr>
          <p:spPr>
            <a:xfrm rot="15674082">
              <a:off x="1526203" y="1677704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6" name="막힌 원호 115">
              <a:extLst>
                <a:ext uri="{FF2B5EF4-FFF2-40B4-BE49-F238E27FC236}">
                  <a16:creationId xmlns:a16="http://schemas.microsoft.com/office/drawing/2014/main" id="{122AC4F1-C1F9-4D1F-9A6B-832B18283627}"/>
                </a:ext>
              </a:extLst>
            </p:cNvPr>
            <p:cNvSpPr/>
            <p:nvPr/>
          </p:nvSpPr>
          <p:spPr>
            <a:xfrm rot="18777109">
              <a:off x="1626728" y="1690343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7" name="막힌 원호 116">
              <a:extLst>
                <a:ext uri="{FF2B5EF4-FFF2-40B4-BE49-F238E27FC236}">
                  <a16:creationId xmlns:a16="http://schemas.microsoft.com/office/drawing/2014/main" id="{143DFE36-31E0-42AF-B2B4-218C77222839}"/>
                </a:ext>
              </a:extLst>
            </p:cNvPr>
            <p:cNvSpPr/>
            <p:nvPr/>
          </p:nvSpPr>
          <p:spPr>
            <a:xfrm rot="327406">
              <a:off x="1675610" y="1761806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8" name="막힌 원호 117">
              <a:extLst>
                <a:ext uri="{FF2B5EF4-FFF2-40B4-BE49-F238E27FC236}">
                  <a16:creationId xmlns:a16="http://schemas.microsoft.com/office/drawing/2014/main" id="{0CA3AF02-CDDF-4B07-AD94-93F941EEFE2E}"/>
                </a:ext>
              </a:extLst>
            </p:cNvPr>
            <p:cNvSpPr/>
            <p:nvPr/>
          </p:nvSpPr>
          <p:spPr>
            <a:xfrm rot="3598375">
              <a:off x="1654504" y="1820417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9" name="막힌 원호 118">
              <a:extLst>
                <a:ext uri="{FF2B5EF4-FFF2-40B4-BE49-F238E27FC236}">
                  <a16:creationId xmlns:a16="http://schemas.microsoft.com/office/drawing/2014/main" id="{2ED7472C-90B6-46E2-B45A-0BD34A77694F}"/>
                </a:ext>
              </a:extLst>
            </p:cNvPr>
            <p:cNvSpPr/>
            <p:nvPr/>
          </p:nvSpPr>
          <p:spPr>
            <a:xfrm rot="6512388">
              <a:off x="1560164" y="1869020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0" name="직사각형 119">
              <a:extLst>
                <a:ext uri="{FF2B5EF4-FFF2-40B4-BE49-F238E27FC236}">
                  <a16:creationId xmlns:a16="http://schemas.microsoft.com/office/drawing/2014/main" id="{A7BE64A1-DAEF-4F98-8F00-10D636527536}"/>
                </a:ext>
              </a:extLst>
            </p:cNvPr>
            <p:cNvSpPr/>
            <p:nvPr/>
          </p:nvSpPr>
          <p:spPr>
            <a:xfrm>
              <a:off x="1307164" y="3050431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[1]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1" name="직사각형 120">
              <a:extLst>
                <a:ext uri="{FF2B5EF4-FFF2-40B4-BE49-F238E27FC236}">
                  <a16:creationId xmlns:a16="http://schemas.microsoft.com/office/drawing/2014/main" id="{BC6C9BF1-6DB5-4622-BECF-9B9F32F2DF50}"/>
                </a:ext>
              </a:extLst>
            </p:cNvPr>
            <p:cNvSpPr/>
            <p:nvPr/>
          </p:nvSpPr>
          <p:spPr>
            <a:xfrm>
              <a:off x="1060843" y="2269222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[2]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2" name="직사각형 121">
              <a:extLst>
                <a:ext uri="{FF2B5EF4-FFF2-40B4-BE49-F238E27FC236}">
                  <a16:creationId xmlns:a16="http://schemas.microsoft.com/office/drawing/2014/main" id="{A2E6AFF5-D67C-465C-BCFA-67A7784D9FC5}"/>
                </a:ext>
              </a:extLst>
            </p:cNvPr>
            <p:cNvSpPr/>
            <p:nvPr/>
          </p:nvSpPr>
          <p:spPr>
            <a:xfrm>
              <a:off x="1510968" y="1582555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[3]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3" name="직사각형 122">
              <a:extLst>
                <a:ext uri="{FF2B5EF4-FFF2-40B4-BE49-F238E27FC236}">
                  <a16:creationId xmlns:a16="http://schemas.microsoft.com/office/drawing/2014/main" id="{C12C9F12-53BA-4BE7-94CF-8DE6B2958F05}"/>
                </a:ext>
              </a:extLst>
            </p:cNvPr>
            <p:cNvSpPr/>
            <p:nvPr/>
          </p:nvSpPr>
          <p:spPr>
            <a:xfrm>
              <a:off x="2428582" y="1506817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[4]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4" name="직사각형 123">
              <a:extLst>
                <a:ext uri="{FF2B5EF4-FFF2-40B4-BE49-F238E27FC236}">
                  <a16:creationId xmlns:a16="http://schemas.microsoft.com/office/drawing/2014/main" id="{4945299C-4693-461A-A9DA-ECAAEAC713FF}"/>
                </a:ext>
              </a:extLst>
            </p:cNvPr>
            <p:cNvSpPr/>
            <p:nvPr/>
          </p:nvSpPr>
          <p:spPr>
            <a:xfrm>
              <a:off x="2976701" y="2118395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[5]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5" name="직사각형 124">
              <a:extLst>
                <a:ext uri="{FF2B5EF4-FFF2-40B4-BE49-F238E27FC236}">
                  <a16:creationId xmlns:a16="http://schemas.microsoft.com/office/drawing/2014/main" id="{324BC253-A8A9-4F69-AD50-E2A33E230918}"/>
                </a:ext>
              </a:extLst>
            </p:cNvPr>
            <p:cNvSpPr/>
            <p:nvPr/>
          </p:nvSpPr>
          <p:spPr>
            <a:xfrm>
              <a:off x="2852503" y="2915136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[6]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26" name="직사각형 125">
              <a:extLst>
                <a:ext uri="{FF2B5EF4-FFF2-40B4-BE49-F238E27FC236}">
                  <a16:creationId xmlns:a16="http://schemas.microsoft.com/office/drawing/2014/main" id="{FFFB8280-C92D-4C32-8901-2959A07317E0}"/>
                </a:ext>
              </a:extLst>
            </p:cNvPr>
            <p:cNvSpPr/>
            <p:nvPr/>
          </p:nvSpPr>
          <p:spPr>
            <a:xfrm>
              <a:off x="2107925" y="3335857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[0]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D1006B4-6650-4CA8-9112-F1384DEECFBF}"/>
              </a:ext>
            </a:extLst>
          </p:cNvPr>
          <p:cNvSpPr/>
          <p:nvPr/>
        </p:nvSpPr>
        <p:spPr>
          <a:xfrm>
            <a:off x="1690470" y="2949014"/>
            <a:ext cx="266008" cy="321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grpSp>
        <p:nvGrpSpPr>
          <p:cNvPr id="129" name="그룹 128">
            <a:extLst>
              <a:ext uri="{FF2B5EF4-FFF2-40B4-BE49-F238E27FC236}">
                <a16:creationId xmlns:a16="http://schemas.microsoft.com/office/drawing/2014/main" id="{4623389C-67A4-41ED-BFC9-0BC097456456}"/>
              </a:ext>
            </a:extLst>
          </p:cNvPr>
          <p:cNvGrpSpPr/>
          <p:nvPr/>
        </p:nvGrpSpPr>
        <p:grpSpPr>
          <a:xfrm>
            <a:off x="621728" y="3188105"/>
            <a:ext cx="614657" cy="344956"/>
            <a:chOff x="1205709" y="2886620"/>
            <a:chExt cx="614657" cy="344956"/>
          </a:xfrm>
        </p:grpSpPr>
        <p:cxnSp>
          <p:nvCxnSpPr>
            <p:cNvPr id="130" name="직선 화살표 연결선 129">
              <a:extLst>
                <a:ext uri="{FF2B5EF4-FFF2-40B4-BE49-F238E27FC236}">
                  <a16:creationId xmlns:a16="http://schemas.microsoft.com/office/drawing/2014/main" id="{1D32F5E5-F95E-4F8F-B940-5FBF7D6081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2423" y="2886620"/>
              <a:ext cx="177007" cy="12897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1" name="직사각형 130">
              <a:extLst>
                <a:ext uri="{FF2B5EF4-FFF2-40B4-BE49-F238E27FC236}">
                  <a16:creationId xmlns:a16="http://schemas.microsoft.com/office/drawing/2014/main" id="{DDFB60A4-6425-4F79-B3C0-6D3E401A8CD9}"/>
                </a:ext>
              </a:extLst>
            </p:cNvPr>
            <p:cNvSpPr/>
            <p:nvPr/>
          </p:nvSpPr>
          <p:spPr>
            <a:xfrm>
              <a:off x="1205709" y="3041039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rear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2" name="그룹 131">
            <a:extLst>
              <a:ext uri="{FF2B5EF4-FFF2-40B4-BE49-F238E27FC236}">
                <a16:creationId xmlns:a16="http://schemas.microsoft.com/office/drawing/2014/main" id="{4CBD2063-0307-405E-A37F-5664D629C718}"/>
              </a:ext>
            </a:extLst>
          </p:cNvPr>
          <p:cNvGrpSpPr/>
          <p:nvPr/>
        </p:nvGrpSpPr>
        <p:grpSpPr>
          <a:xfrm>
            <a:off x="1152466" y="4093155"/>
            <a:ext cx="614657" cy="413656"/>
            <a:chOff x="718836" y="2815032"/>
            <a:chExt cx="614657" cy="413656"/>
          </a:xfrm>
        </p:grpSpPr>
        <p:cxnSp>
          <p:nvCxnSpPr>
            <p:cNvPr id="133" name="직선 화살표 연결선 132">
              <a:extLst>
                <a:ext uri="{FF2B5EF4-FFF2-40B4-BE49-F238E27FC236}">
                  <a16:creationId xmlns:a16="http://schemas.microsoft.com/office/drawing/2014/main" id="{ADE9F289-4BBD-4C61-B774-21A0691EF15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709" y="2815032"/>
              <a:ext cx="0" cy="20439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4" name="직사각형 133">
              <a:extLst>
                <a:ext uri="{FF2B5EF4-FFF2-40B4-BE49-F238E27FC236}">
                  <a16:creationId xmlns:a16="http://schemas.microsoft.com/office/drawing/2014/main" id="{9002DBDC-ECF6-4F55-A64C-4A84B77881A1}"/>
                </a:ext>
              </a:extLst>
            </p:cNvPr>
            <p:cNvSpPr/>
            <p:nvPr/>
          </p:nvSpPr>
          <p:spPr>
            <a:xfrm>
              <a:off x="718836" y="3038151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front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5" name="직사각형 134">
            <a:extLst>
              <a:ext uri="{FF2B5EF4-FFF2-40B4-BE49-F238E27FC236}">
                <a16:creationId xmlns:a16="http://schemas.microsoft.com/office/drawing/2014/main" id="{BDAA77F0-D03F-4D0F-BB30-6D50940F7C47}"/>
              </a:ext>
            </a:extLst>
          </p:cNvPr>
          <p:cNvSpPr/>
          <p:nvPr/>
        </p:nvSpPr>
        <p:spPr>
          <a:xfrm>
            <a:off x="1756719" y="5026928"/>
            <a:ext cx="1244587" cy="190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(d) </a:t>
            </a:r>
            <a:r>
              <a:rPr lang="ko-KR" altLang="en-US" sz="1400" b="1" dirty="0">
                <a:solidFill>
                  <a:schemeClr val="tx1"/>
                </a:solidFill>
              </a:rPr>
              <a:t>삭제</a:t>
            </a:r>
          </a:p>
        </p:txBody>
      </p:sp>
      <p:grpSp>
        <p:nvGrpSpPr>
          <p:cNvPr id="83" name="그룹 82">
            <a:extLst>
              <a:ext uri="{FF2B5EF4-FFF2-40B4-BE49-F238E27FC236}">
                <a16:creationId xmlns:a16="http://schemas.microsoft.com/office/drawing/2014/main" id="{858A97F1-9BD6-4423-B29F-9D95E53EA806}"/>
              </a:ext>
            </a:extLst>
          </p:cNvPr>
          <p:cNvGrpSpPr/>
          <p:nvPr/>
        </p:nvGrpSpPr>
        <p:grpSpPr>
          <a:xfrm>
            <a:off x="4721481" y="2240728"/>
            <a:ext cx="2267914" cy="1979867"/>
            <a:chOff x="1060843" y="1506817"/>
            <a:chExt cx="2267914" cy="1979867"/>
          </a:xfrm>
        </p:grpSpPr>
        <p:sp>
          <p:nvSpPr>
            <p:cNvPr id="84" name="막힌 원호 83">
              <a:extLst>
                <a:ext uri="{FF2B5EF4-FFF2-40B4-BE49-F238E27FC236}">
                  <a16:creationId xmlns:a16="http://schemas.microsoft.com/office/drawing/2014/main" id="{37445F21-67D7-4071-9D95-EA56463D840A}"/>
                </a:ext>
              </a:extLst>
            </p:cNvPr>
            <p:cNvSpPr/>
            <p:nvPr/>
          </p:nvSpPr>
          <p:spPr>
            <a:xfrm rot="9560207">
              <a:off x="1466076" y="1831751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5" name="막힌 원호 84">
              <a:extLst>
                <a:ext uri="{FF2B5EF4-FFF2-40B4-BE49-F238E27FC236}">
                  <a16:creationId xmlns:a16="http://schemas.microsoft.com/office/drawing/2014/main" id="{033106E9-53B6-432A-B36A-24FFD739439A}"/>
                </a:ext>
              </a:extLst>
            </p:cNvPr>
            <p:cNvSpPr/>
            <p:nvPr/>
          </p:nvSpPr>
          <p:spPr>
            <a:xfrm rot="12710143">
              <a:off x="1466076" y="1754593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6" name="막힌 원호 85">
              <a:extLst>
                <a:ext uri="{FF2B5EF4-FFF2-40B4-BE49-F238E27FC236}">
                  <a16:creationId xmlns:a16="http://schemas.microsoft.com/office/drawing/2014/main" id="{BC8FD467-BAE9-4056-9CE8-D17E5B5D2270}"/>
                </a:ext>
              </a:extLst>
            </p:cNvPr>
            <p:cNvSpPr/>
            <p:nvPr/>
          </p:nvSpPr>
          <p:spPr>
            <a:xfrm rot="15674082">
              <a:off x="1526203" y="1677704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7" name="막힌 원호 86">
              <a:extLst>
                <a:ext uri="{FF2B5EF4-FFF2-40B4-BE49-F238E27FC236}">
                  <a16:creationId xmlns:a16="http://schemas.microsoft.com/office/drawing/2014/main" id="{1EA68B4D-3B26-45ED-A448-B097AF2C8BDE}"/>
                </a:ext>
              </a:extLst>
            </p:cNvPr>
            <p:cNvSpPr/>
            <p:nvPr/>
          </p:nvSpPr>
          <p:spPr>
            <a:xfrm rot="18777109">
              <a:off x="1626728" y="1690343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8" name="막힌 원호 87">
              <a:extLst>
                <a:ext uri="{FF2B5EF4-FFF2-40B4-BE49-F238E27FC236}">
                  <a16:creationId xmlns:a16="http://schemas.microsoft.com/office/drawing/2014/main" id="{75FFB4A4-16C2-4CFA-BBCB-9344350D9DF2}"/>
                </a:ext>
              </a:extLst>
            </p:cNvPr>
            <p:cNvSpPr/>
            <p:nvPr/>
          </p:nvSpPr>
          <p:spPr>
            <a:xfrm rot="327406">
              <a:off x="1675610" y="1761806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89" name="막힌 원호 88">
              <a:extLst>
                <a:ext uri="{FF2B5EF4-FFF2-40B4-BE49-F238E27FC236}">
                  <a16:creationId xmlns:a16="http://schemas.microsoft.com/office/drawing/2014/main" id="{C4EF2CCF-627C-4D35-AAF8-2811193DFEFD}"/>
                </a:ext>
              </a:extLst>
            </p:cNvPr>
            <p:cNvSpPr/>
            <p:nvPr/>
          </p:nvSpPr>
          <p:spPr>
            <a:xfrm rot="3598375">
              <a:off x="1654504" y="1820417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0" name="막힌 원호 89">
              <a:extLst>
                <a:ext uri="{FF2B5EF4-FFF2-40B4-BE49-F238E27FC236}">
                  <a16:creationId xmlns:a16="http://schemas.microsoft.com/office/drawing/2014/main" id="{3946E185-789B-414B-AEF4-D56AD5A82822}"/>
                </a:ext>
              </a:extLst>
            </p:cNvPr>
            <p:cNvSpPr/>
            <p:nvPr/>
          </p:nvSpPr>
          <p:spPr>
            <a:xfrm rot="6512388">
              <a:off x="1560164" y="1869020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A7E0E235-8003-473B-8F3A-FEC0067F8B75}"/>
                </a:ext>
              </a:extLst>
            </p:cNvPr>
            <p:cNvSpPr/>
            <p:nvPr/>
          </p:nvSpPr>
          <p:spPr>
            <a:xfrm>
              <a:off x="1307164" y="3050431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[1]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9DB51E65-2A07-4EF2-A5C6-6182DCC127A4}"/>
                </a:ext>
              </a:extLst>
            </p:cNvPr>
            <p:cNvSpPr/>
            <p:nvPr/>
          </p:nvSpPr>
          <p:spPr>
            <a:xfrm>
              <a:off x="1060843" y="2269222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[2]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234E3E6C-5063-4B8C-A487-CC59E29DD005}"/>
                </a:ext>
              </a:extLst>
            </p:cNvPr>
            <p:cNvSpPr/>
            <p:nvPr/>
          </p:nvSpPr>
          <p:spPr>
            <a:xfrm>
              <a:off x="1510968" y="1582555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[3]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219E10C9-FFA5-4D81-8DDB-E45344CB2513}"/>
                </a:ext>
              </a:extLst>
            </p:cNvPr>
            <p:cNvSpPr/>
            <p:nvPr/>
          </p:nvSpPr>
          <p:spPr>
            <a:xfrm>
              <a:off x="2428582" y="1506817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[4]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id="{AEEA7CF6-C2D4-4B94-A407-93B06F725B26}"/>
                </a:ext>
              </a:extLst>
            </p:cNvPr>
            <p:cNvSpPr/>
            <p:nvPr/>
          </p:nvSpPr>
          <p:spPr>
            <a:xfrm>
              <a:off x="2976701" y="2118395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[5]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B4E44546-CF1A-4363-84F7-071DFB1B8A3F}"/>
                </a:ext>
              </a:extLst>
            </p:cNvPr>
            <p:cNvSpPr/>
            <p:nvPr/>
          </p:nvSpPr>
          <p:spPr>
            <a:xfrm>
              <a:off x="2852503" y="2915136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[6]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03" name="직사각형 102">
              <a:extLst>
                <a:ext uri="{FF2B5EF4-FFF2-40B4-BE49-F238E27FC236}">
                  <a16:creationId xmlns:a16="http://schemas.microsoft.com/office/drawing/2014/main" id="{350D188A-B5C9-42CA-A836-5662BE3F8335}"/>
                </a:ext>
              </a:extLst>
            </p:cNvPr>
            <p:cNvSpPr/>
            <p:nvPr/>
          </p:nvSpPr>
          <p:spPr>
            <a:xfrm>
              <a:off x="2107925" y="3335857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[0]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A166B98-D26A-4926-ADBE-3BB319C680B2}"/>
              </a:ext>
            </a:extLst>
          </p:cNvPr>
          <p:cNvSpPr/>
          <p:nvPr/>
        </p:nvSpPr>
        <p:spPr>
          <a:xfrm>
            <a:off x="5139763" y="2983320"/>
            <a:ext cx="266008" cy="321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7" name="직사각형 136">
            <a:extLst>
              <a:ext uri="{FF2B5EF4-FFF2-40B4-BE49-F238E27FC236}">
                <a16:creationId xmlns:a16="http://schemas.microsoft.com/office/drawing/2014/main" id="{C8FF8B3E-DA19-4A8F-9E66-04D93A10C80A}"/>
              </a:ext>
            </a:extLst>
          </p:cNvPr>
          <p:cNvSpPr/>
          <p:nvPr/>
        </p:nvSpPr>
        <p:spPr>
          <a:xfrm>
            <a:off x="5425699" y="2526043"/>
            <a:ext cx="266008" cy="321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38" name="직사각형 137">
            <a:extLst>
              <a:ext uri="{FF2B5EF4-FFF2-40B4-BE49-F238E27FC236}">
                <a16:creationId xmlns:a16="http://schemas.microsoft.com/office/drawing/2014/main" id="{66B1AEFA-622C-4996-85FF-EC90317E5C2C}"/>
              </a:ext>
            </a:extLst>
          </p:cNvPr>
          <p:cNvSpPr/>
          <p:nvPr/>
        </p:nvSpPr>
        <p:spPr>
          <a:xfrm>
            <a:off x="5347634" y="5026927"/>
            <a:ext cx="1244587" cy="190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(e) C </a:t>
            </a:r>
            <a:r>
              <a:rPr lang="ko-KR" altLang="en-US" sz="1400" b="1" dirty="0">
                <a:solidFill>
                  <a:schemeClr val="tx1"/>
                </a:solidFill>
              </a:rPr>
              <a:t>삽입</a:t>
            </a:r>
          </a:p>
        </p:txBody>
      </p:sp>
      <p:grpSp>
        <p:nvGrpSpPr>
          <p:cNvPr id="139" name="그룹 138">
            <a:extLst>
              <a:ext uri="{FF2B5EF4-FFF2-40B4-BE49-F238E27FC236}">
                <a16:creationId xmlns:a16="http://schemas.microsoft.com/office/drawing/2014/main" id="{212F8F22-07BB-4C12-BFB5-F667939180D0}"/>
              </a:ext>
            </a:extLst>
          </p:cNvPr>
          <p:cNvGrpSpPr/>
          <p:nvPr/>
        </p:nvGrpSpPr>
        <p:grpSpPr>
          <a:xfrm>
            <a:off x="4636941" y="1811817"/>
            <a:ext cx="660953" cy="392240"/>
            <a:chOff x="1205709" y="3041039"/>
            <a:chExt cx="660953" cy="392240"/>
          </a:xfrm>
        </p:grpSpPr>
        <p:cxnSp>
          <p:nvCxnSpPr>
            <p:cNvPr id="140" name="직선 화살표 연결선 139">
              <a:extLst>
                <a:ext uri="{FF2B5EF4-FFF2-40B4-BE49-F238E27FC236}">
                  <a16:creationId xmlns:a16="http://schemas.microsoft.com/office/drawing/2014/main" id="{F02601AD-2276-42EC-9FAF-237F5B17D52A}"/>
                </a:ext>
              </a:extLst>
            </p:cNvPr>
            <p:cNvCxnSpPr>
              <a:cxnSpLocks/>
            </p:cNvCxnSpPr>
            <p:nvPr/>
          </p:nvCxnSpPr>
          <p:spPr>
            <a:xfrm>
              <a:off x="1708531" y="3207138"/>
              <a:ext cx="158131" cy="22614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" name="직사각형 140">
              <a:extLst>
                <a:ext uri="{FF2B5EF4-FFF2-40B4-BE49-F238E27FC236}">
                  <a16:creationId xmlns:a16="http://schemas.microsoft.com/office/drawing/2014/main" id="{9441E97F-5D73-415A-A5BD-EC2CE8C003B1}"/>
                </a:ext>
              </a:extLst>
            </p:cNvPr>
            <p:cNvSpPr/>
            <p:nvPr/>
          </p:nvSpPr>
          <p:spPr>
            <a:xfrm>
              <a:off x="1205709" y="3041039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rear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2" name="그룹 141">
            <a:extLst>
              <a:ext uri="{FF2B5EF4-FFF2-40B4-BE49-F238E27FC236}">
                <a16:creationId xmlns:a16="http://schemas.microsoft.com/office/drawing/2014/main" id="{0A4835A0-3F7C-4591-BB84-AB33C69C5457}"/>
              </a:ext>
            </a:extLst>
          </p:cNvPr>
          <p:cNvGrpSpPr/>
          <p:nvPr/>
        </p:nvGrpSpPr>
        <p:grpSpPr>
          <a:xfrm>
            <a:off x="4617519" y="4100245"/>
            <a:ext cx="614657" cy="413656"/>
            <a:chOff x="718836" y="2815032"/>
            <a:chExt cx="614657" cy="413656"/>
          </a:xfrm>
        </p:grpSpPr>
        <p:cxnSp>
          <p:nvCxnSpPr>
            <p:cNvPr id="143" name="직선 화살표 연결선 142">
              <a:extLst>
                <a:ext uri="{FF2B5EF4-FFF2-40B4-BE49-F238E27FC236}">
                  <a16:creationId xmlns:a16="http://schemas.microsoft.com/office/drawing/2014/main" id="{A393F4AF-D957-411D-9972-39E8B90718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709" y="2815032"/>
              <a:ext cx="0" cy="20439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직사각형 143">
              <a:extLst>
                <a:ext uri="{FF2B5EF4-FFF2-40B4-BE49-F238E27FC236}">
                  <a16:creationId xmlns:a16="http://schemas.microsoft.com/office/drawing/2014/main" id="{C793F02D-07A9-472E-B94B-B3677856AA72}"/>
                </a:ext>
              </a:extLst>
            </p:cNvPr>
            <p:cNvSpPr/>
            <p:nvPr/>
          </p:nvSpPr>
          <p:spPr>
            <a:xfrm>
              <a:off x="718836" y="3038151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front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5" name="그룹 144">
            <a:extLst>
              <a:ext uri="{FF2B5EF4-FFF2-40B4-BE49-F238E27FC236}">
                <a16:creationId xmlns:a16="http://schemas.microsoft.com/office/drawing/2014/main" id="{F552C351-1F38-4E9B-9DDA-CABE5C064619}"/>
              </a:ext>
            </a:extLst>
          </p:cNvPr>
          <p:cNvGrpSpPr/>
          <p:nvPr/>
        </p:nvGrpSpPr>
        <p:grpSpPr>
          <a:xfrm>
            <a:off x="8284747" y="2204057"/>
            <a:ext cx="2267914" cy="1979867"/>
            <a:chOff x="1060843" y="1506817"/>
            <a:chExt cx="2267914" cy="1979867"/>
          </a:xfrm>
        </p:grpSpPr>
        <p:sp>
          <p:nvSpPr>
            <p:cNvPr id="146" name="막힌 원호 145">
              <a:extLst>
                <a:ext uri="{FF2B5EF4-FFF2-40B4-BE49-F238E27FC236}">
                  <a16:creationId xmlns:a16="http://schemas.microsoft.com/office/drawing/2014/main" id="{ED20A37A-DDDE-48F6-B2AC-6A0D876F5DCC}"/>
                </a:ext>
              </a:extLst>
            </p:cNvPr>
            <p:cNvSpPr/>
            <p:nvPr/>
          </p:nvSpPr>
          <p:spPr>
            <a:xfrm rot="9560207">
              <a:off x="1466076" y="1831751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7" name="막힌 원호 146">
              <a:extLst>
                <a:ext uri="{FF2B5EF4-FFF2-40B4-BE49-F238E27FC236}">
                  <a16:creationId xmlns:a16="http://schemas.microsoft.com/office/drawing/2014/main" id="{FC499141-C262-4C3C-AC54-A9C566D243AD}"/>
                </a:ext>
              </a:extLst>
            </p:cNvPr>
            <p:cNvSpPr/>
            <p:nvPr/>
          </p:nvSpPr>
          <p:spPr>
            <a:xfrm rot="12710143">
              <a:off x="1466076" y="1754593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8" name="막힌 원호 147">
              <a:extLst>
                <a:ext uri="{FF2B5EF4-FFF2-40B4-BE49-F238E27FC236}">
                  <a16:creationId xmlns:a16="http://schemas.microsoft.com/office/drawing/2014/main" id="{7E0B9AF2-82A1-4AB0-A3C8-8DA2C98110EE}"/>
                </a:ext>
              </a:extLst>
            </p:cNvPr>
            <p:cNvSpPr/>
            <p:nvPr/>
          </p:nvSpPr>
          <p:spPr>
            <a:xfrm rot="15674082">
              <a:off x="1526203" y="1677704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49" name="막힌 원호 148">
              <a:extLst>
                <a:ext uri="{FF2B5EF4-FFF2-40B4-BE49-F238E27FC236}">
                  <a16:creationId xmlns:a16="http://schemas.microsoft.com/office/drawing/2014/main" id="{34A18DE3-264E-4507-AA3C-C80067CCCDD5}"/>
                </a:ext>
              </a:extLst>
            </p:cNvPr>
            <p:cNvSpPr/>
            <p:nvPr/>
          </p:nvSpPr>
          <p:spPr>
            <a:xfrm rot="18777109">
              <a:off x="1626728" y="1690343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0" name="막힌 원호 149">
              <a:extLst>
                <a:ext uri="{FF2B5EF4-FFF2-40B4-BE49-F238E27FC236}">
                  <a16:creationId xmlns:a16="http://schemas.microsoft.com/office/drawing/2014/main" id="{2D8AC418-F7ED-4CD1-9FE4-29B02DA4FFF1}"/>
                </a:ext>
              </a:extLst>
            </p:cNvPr>
            <p:cNvSpPr/>
            <p:nvPr/>
          </p:nvSpPr>
          <p:spPr>
            <a:xfrm rot="327406">
              <a:off x="1675610" y="1761806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1" name="막힌 원호 150">
              <a:extLst>
                <a:ext uri="{FF2B5EF4-FFF2-40B4-BE49-F238E27FC236}">
                  <a16:creationId xmlns:a16="http://schemas.microsoft.com/office/drawing/2014/main" id="{D567FB98-7766-45C4-9948-0B136EAF6AAE}"/>
                </a:ext>
              </a:extLst>
            </p:cNvPr>
            <p:cNvSpPr/>
            <p:nvPr/>
          </p:nvSpPr>
          <p:spPr>
            <a:xfrm rot="3598375">
              <a:off x="1654504" y="1820417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2" name="막힌 원호 151">
              <a:extLst>
                <a:ext uri="{FF2B5EF4-FFF2-40B4-BE49-F238E27FC236}">
                  <a16:creationId xmlns:a16="http://schemas.microsoft.com/office/drawing/2014/main" id="{53CFA370-889D-41B7-93CF-CD44041CAF38}"/>
                </a:ext>
              </a:extLst>
            </p:cNvPr>
            <p:cNvSpPr/>
            <p:nvPr/>
          </p:nvSpPr>
          <p:spPr>
            <a:xfrm rot="6512388">
              <a:off x="1560164" y="1869020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3" name="직사각형 152">
              <a:extLst>
                <a:ext uri="{FF2B5EF4-FFF2-40B4-BE49-F238E27FC236}">
                  <a16:creationId xmlns:a16="http://schemas.microsoft.com/office/drawing/2014/main" id="{43D349AE-FA52-4FC8-A616-76D0335BACA0}"/>
                </a:ext>
              </a:extLst>
            </p:cNvPr>
            <p:cNvSpPr/>
            <p:nvPr/>
          </p:nvSpPr>
          <p:spPr>
            <a:xfrm>
              <a:off x="1307164" y="3050431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[1]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4" name="직사각형 153">
              <a:extLst>
                <a:ext uri="{FF2B5EF4-FFF2-40B4-BE49-F238E27FC236}">
                  <a16:creationId xmlns:a16="http://schemas.microsoft.com/office/drawing/2014/main" id="{A9740AD9-FB3F-4A58-84BD-339D8A36ECD0}"/>
                </a:ext>
              </a:extLst>
            </p:cNvPr>
            <p:cNvSpPr/>
            <p:nvPr/>
          </p:nvSpPr>
          <p:spPr>
            <a:xfrm>
              <a:off x="1060843" y="2269222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[2]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5" name="직사각형 154">
              <a:extLst>
                <a:ext uri="{FF2B5EF4-FFF2-40B4-BE49-F238E27FC236}">
                  <a16:creationId xmlns:a16="http://schemas.microsoft.com/office/drawing/2014/main" id="{DA868977-BBCF-49CA-ACAE-CA1A05F57891}"/>
                </a:ext>
              </a:extLst>
            </p:cNvPr>
            <p:cNvSpPr/>
            <p:nvPr/>
          </p:nvSpPr>
          <p:spPr>
            <a:xfrm>
              <a:off x="1510968" y="1582555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[3]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6" name="직사각형 155">
              <a:extLst>
                <a:ext uri="{FF2B5EF4-FFF2-40B4-BE49-F238E27FC236}">
                  <a16:creationId xmlns:a16="http://schemas.microsoft.com/office/drawing/2014/main" id="{B9AB4D81-E825-4650-8A8A-21E5C0F5F3A2}"/>
                </a:ext>
              </a:extLst>
            </p:cNvPr>
            <p:cNvSpPr/>
            <p:nvPr/>
          </p:nvSpPr>
          <p:spPr>
            <a:xfrm>
              <a:off x="2428582" y="1506817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[4]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7" name="직사각형 156">
              <a:extLst>
                <a:ext uri="{FF2B5EF4-FFF2-40B4-BE49-F238E27FC236}">
                  <a16:creationId xmlns:a16="http://schemas.microsoft.com/office/drawing/2014/main" id="{ADDF7DDF-5DD2-41AC-9002-29B2485786D2}"/>
                </a:ext>
              </a:extLst>
            </p:cNvPr>
            <p:cNvSpPr/>
            <p:nvPr/>
          </p:nvSpPr>
          <p:spPr>
            <a:xfrm>
              <a:off x="2976701" y="2118395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[5]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8" name="직사각형 157">
              <a:extLst>
                <a:ext uri="{FF2B5EF4-FFF2-40B4-BE49-F238E27FC236}">
                  <a16:creationId xmlns:a16="http://schemas.microsoft.com/office/drawing/2014/main" id="{1667EBB3-B3BD-42CE-AC78-D47A2E7A8A37}"/>
                </a:ext>
              </a:extLst>
            </p:cNvPr>
            <p:cNvSpPr/>
            <p:nvPr/>
          </p:nvSpPr>
          <p:spPr>
            <a:xfrm>
              <a:off x="2852503" y="2915136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[6]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59" name="직사각형 158">
              <a:extLst>
                <a:ext uri="{FF2B5EF4-FFF2-40B4-BE49-F238E27FC236}">
                  <a16:creationId xmlns:a16="http://schemas.microsoft.com/office/drawing/2014/main" id="{C83D0487-BCBD-4CAE-8983-AA66E5D17893}"/>
                </a:ext>
              </a:extLst>
            </p:cNvPr>
            <p:cNvSpPr/>
            <p:nvPr/>
          </p:nvSpPr>
          <p:spPr>
            <a:xfrm>
              <a:off x="2107925" y="3335857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[0]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60" name="직사각형 159">
            <a:extLst>
              <a:ext uri="{FF2B5EF4-FFF2-40B4-BE49-F238E27FC236}">
                <a16:creationId xmlns:a16="http://schemas.microsoft.com/office/drawing/2014/main" id="{3AB28A2C-BDA3-4E96-B67F-6873F8569D1A}"/>
              </a:ext>
            </a:extLst>
          </p:cNvPr>
          <p:cNvSpPr/>
          <p:nvPr/>
        </p:nvSpPr>
        <p:spPr>
          <a:xfrm>
            <a:off x="8910900" y="4990256"/>
            <a:ext cx="1244587" cy="19053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(f) D </a:t>
            </a:r>
            <a:r>
              <a:rPr lang="ko-KR" altLang="en-US" sz="1400" b="1" dirty="0">
                <a:solidFill>
                  <a:schemeClr val="tx1"/>
                </a:solidFill>
              </a:rPr>
              <a:t>삽입</a:t>
            </a:r>
          </a:p>
        </p:txBody>
      </p:sp>
      <p:grpSp>
        <p:nvGrpSpPr>
          <p:cNvPr id="161" name="그룹 160">
            <a:extLst>
              <a:ext uri="{FF2B5EF4-FFF2-40B4-BE49-F238E27FC236}">
                <a16:creationId xmlns:a16="http://schemas.microsoft.com/office/drawing/2014/main" id="{7855A609-A3BF-4F91-A268-552D204E2539}"/>
              </a:ext>
            </a:extLst>
          </p:cNvPr>
          <p:cNvGrpSpPr/>
          <p:nvPr/>
        </p:nvGrpSpPr>
        <p:grpSpPr>
          <a:xfrm>
            <a:off x="9202716" y="1679909"/>
            <a:ext cx="614657" cy="398874"/>
            <a:chOff x="1205709" y="3041039"/>
            <a:chExt cx="614657" cy="398874"/>
          </a:xfrm>
        </p:grpSpPr>
        <p:cxnSp>
          <p:nvCxnSpPr>
            <p:cNvPr id="162" name="직선 화살표 연결선 161">
              <a:extLst>
                <a:ext uri="{FF2B5EF4-FFF2-40B4-BE49-F238E27FC236}">
                  <a16:creationId xmlns:a16="http://schemas.microsoft.com/office/drawing/2014/main" id="{E75DDE68-12DD-4512-A564-56A33CC3708D}"/>
                </a:ext>
              </a:extLst>
            </p:cNvPr>
            <p:cNvCxnSpPr>
              <a:cxnSpLocks/>
            </p:cNvCxnSpPr>
            <p:nvPr/>
          </p:nvCxnSpPr>
          <p:spPr>
            <a:xfrm>
              <a:off x="1708531" y="3207138"/>
              <a:ext cx="58543" cy="232775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3" name="직사각형 162">
              <a:extLst>
                <a:ext uri="{FF2B5EF4-FFF2-40B4-BE49-F238E27FC236}">
                  <a16:creationId xmlns:a16="http://schemas.microsoft.com/office/drawing/2014/main" id="{CC21ACEF-18DC-4CB8-BD54-E678BD4E1A19}"/>
                </a:ext>
              </a:extLst>
            </p:cNvPr>
            <p:cNvSpPr/>
            <p:nvPr/>
          </p:nvSpPr>
          <p:spPr>
            <a:xfrm>
              <a:off x="1205709" y="3041039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rear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64" name="그룹 163">
            <a:extLst>
              <a:ext uri="{FF2B5EF4-FFF2-40B4-BE49-F238E27FC236}">
                <a16:creationId xmlns:a16="http://schemas.microsoft.com/office/drawing/2014/main" id="{6B058433-B272-4839-A336-83E52567FE61}"/>
              </a:ext>
            </a:extLst>
          </p:cNvPr>
          <p:cNvGrpSpPr/>
          <p:nvPr/>
        </p:nvGrpSpPr>
        <p:grpSpPr>
          <a:xfrm>
            <a:off x="8180785" y="4063574"/>
            <a:ext cx="614657" cy="413656"/>
            <a:chOff x="718836" y="2815032"/>
            <a:chExt cx="614657" cy="413656"/>
          </a:xfrm>
        </p:grpSpPr>
        <p:cxnSp>
          <p:nvCxnSpPr>
            <p:cNvPr id="165" name="직선 화살표 연결선 164">
              <a:extLst>
                <a:ext uri="{FF2B5EF4-FFF2-40B4-BE49-F238E27FC236}">
                  <a16:creationId xmlns:a16="http://schemas.microsoft.com/office/drawing/2014/main" id="{13DAE382-8190-4D24-9FE2-3AC1BDC095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709" y="2815032"/>
              <a:ext cx="0" cy="20439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직사각형 165">
              <a:extLst>
                <a:ext uri="{FF2B5EF4-FFF2-40B4-BE49-F238E27FC236}">
                  <a16:creationId xmlns:a16="http://schemas.microsoft.com/office/drawing/2014/main" id="{1EA1CCC3-336A-4910-96A1-4A778C748E3E}"/>
                </a:ext>
              </a:extLst>
            </p:cNvPr>
            <p:cNvSpPr/>
            <p:nvPr/>
          </p:nvSpPr>
          <p:spPr>
            <a:xfrm>
              <a:off x="718836" y="3038151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front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71" name="직사각형 170">
            <a:extLst>
              <a:ext uri="{FF2B5EF4-FFF2-40B4-BE49-F238E27FC236}">
                <a16:creationId xmlns:a16="http://schemas.microsoft.com/office/drawing/2014/main" id="{3D9FDB8C-7031-4CF0-BCB7-1D4E7F345953}"/>
              </a:ext>
            </a:extLst>
          </p:cNvPr>
          <p:cNvSpPr/>
          <p:nvPr/>
        </p:nvSpPr>
        <p:spPr>
          <a:xfrm>
            <a:off x="8694663" y="2907399"/>
            <a:ext cx="266008" cy="321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B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8B2C3122-9EE4-431B-B666-FF0500A7FB36}"/>
              </a:ext>
            </a:extLst>
          </p:cNvPr>
          <p:cNvSpPr/>
          <p:nvPr/>
        </p:nvSpPr>
        <p:spPr>
          <a:xfrm>
            <a:off x="8980599" y="2450122"/>
            <a:ext cx="266008" cy="321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C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73" name="직사각형 172">
            <a:extLst>
              <a:ext uri="{FF2B5EF4-FFF2-40B4-BE49-F238E27FC236}">
                <a16:creationId xmlns:a16="http://schemas.microsoft.com/office/drawing/2014/main" id="{BC588D21-71EF-480B-9A2C-B4D7E2EDCB8C}"/>
              </a:ext>
            </a:extLst>
          </p:cNvPr>
          <p:cNvSpPr/>
          <p:nvPr/>
        </p:nvSpPr>
        <p:spPr>
          <a:xfrm>
            <a:off x="9498073" y="2411763"/>
            <a:ext cx="266008" cy="3213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D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40928499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8" grpId="0"/>
      <p:bldP spid="135" grpId="0"/>
      <p:bldP spid="136" grpId="0"/>
      <p:bldP spid="137" grpId="0"/>
      <p:bldP spid="138" grpId="0"/>
      <p:bldP spid="160" grpId="0"/>
      <p:bldP spid="171" grpId="0"/>
      <p:bldP spid="172" grpId="0"/>
      <p:bldP spid="17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9B262B-F9E8-4AB2-A5FD-BF123F96EA31}"/>
              </a:ext>
            </a:extLst>
          </p:cNvPr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3B8A185F-2DFB-499A-A2A2-CE698ECEEE8C}"/>
              </a:ext>
            </a:extLst>
          </p:cNvPr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58F43-4B2B-4867-8028-B987DCF827F8}"/>
              </a:ext>
            </a:extLst>
          </p:cNvPr>
          <p:cNvSpPr txBox="1"/>
          <p:nvPr/>
        </p:nvSpPr>
        <p:spPr>
          <a:xfrm>
            <a:off x="812308" y="926395"/>
            <a:ext cx="606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원형큐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108" name="그룹 107">
            <a:extLst>
              <a:ext uri="{FF2B5EF4-FFF2-40B4-BE49-F238E27FC236}">
                <a16:creationId xmlns:a16="http://schemas.microsoft.com/office/drawing/2014/main" id="{E7FC3ED1-4F10-4EA0-B787-3345071DB0DA}"/>
              </a:ext>
            </a:extLst>
          </p:cNvPr>
          <p:cNvGrpSpPr/>
          <p:nvPr/>
        </p:nvGrpSpPr>
        <p:grpSpPr>
          <a:xfrm>
            <a:off x="1457945" y="2202142"/>
            <a:ext cx="2267914" cy="1979867"/>
            <a:chOff x="1060843" y="1506817"/>
            <a:chExt cx="2267914" cy="1979867"/>
          </a:xfrm>
        </p:grpSpPr>
        <p:sp>
          <p:nvSpPr>
            <p:cNvPr id="109" name="막힌 원호 108">
              <a:extLst>
                <a:ext uri="{FF2B5EF4-FFF2-40B4-BE49-F238E27FC236}">
                  <a16:creationId xmlns:a16="http://schemas.microsoft.com/office/drawing/2014/main" id="{EE38EC4C-15E6-460A-9AF0-301507F51E38}"/>
                </a:ext>
              </a:extLst>
            </p:cNvPr>
            <p:cNvSpPr/>
            <p:nvPr/>
          </p:nvSpPr>
          <p:spPr>
            <a:xfrm rot="9560207">
              <a:off x="1466076" y="1831751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0" name="막힌 원호 109">
              <a:extLst>
                <a:ext uri="{FF2B5EF4-FFF2-40B4-BE49-F238E27FC236}">
                  <a16:creationId xmlns:a16="http://schemas.microsoft.com/office/drawing/2014/main" id="{4F39273F-E9F6-4542-8AF3-64B3452527E9}"/>
                </a:ext>
              </a:extLst>
            </p:cNvPr>
            <p:cNvSpPr/>
            <p:nvPr/>
          </p:nvSpPr>
          <p:spPr>
            <a:xfrm rot="12710143">
              <a:off x="1466076" y="1754593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1" name="막힌 원호 110">
              <a:extLst>
                <a:ext uri="{FF2B5EF4-FFF2-40B4-BE49-F238E27FC236}">
                  <a16:creationId xmlns:a16="http://schemas.microsoft.com/office/drawing/2014/main" id="{7E3DC1B6-966C-4E7B-8B4C-FC20E996DBF1}"/>
                </a:ext>
              </a:extLst>
            </p:cNvPr>
            <p:cNvSpPr/>
            <p:nvPr/>
          </p:nvSpPr>
          <p:spPr>
            <a:xfrm rot="15674082">
              <a:off x="1526203" y="1677704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27" name="막힌 원호 126">
              <a:extLst>
                <a:ext uri="{FF2B5EF4-FFF2-40B4-BE49-F238E27FC236}">
                  <a16:creationId xmlns:a16="http://schemas.microsoft.com/office/drawing/2014/main" id="{1371FC3D-6DE5-41B9-825E-11FED85BF329}"/>
                </a:ext>
              </a:extLst>
            </p:cNvPr>
            <p:cNvSpPr/>
            <p:nvPr/>
          </p:nvSpPr>
          <p:spPr>
            <a:xfrm rot="18777109">
              <a:off x="1626728" y="1690343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7" name="막힌 원호 166">
              <a:extLst>
                <a:ext uri="{FF2B5EF4-FFF2-40B4-BE49-F238E27FC236}">
                  <a16:creationId xmlns:a16="http://schemas.microsoft.com/office/drawing/2014/main" id="{79D95D12-5E72-486F-95B3-77F397226803}"/>
                </a:ext>
              </a:extLst>
            </p:cNvPr>
            <p:cNvSpPr/>
            <p:nvPr/>
          </p:nvSpPr>
          <p:spPr>
            <a:xfrm rot="327406">
              <a:off x="1675610" y="1761806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8" name="막힌 원호 167">
              <a:extLst>
                <a:ext uri="{FF2B5EF4-FFF2-40B4-BE49-F238E27FC236}">
                  <a16:creationId xmlns:a16="http://schemas.microsoft.com/office/drawing/2014/main" id="{7616DA40-AACE-4445-B46C-60FF20537ECB}"/>
                </a:ext>
              </a:extLst>
            </p:cNvPr>
            <p:cNvSpPr/>
            <p:nvPr/>
          </p:nvSpPr>
          <p:spPr>
            <a:xfrm rot="3598375">
              <a:off x="1654504" y="1820417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69" name="막힌 원호 168">
              <a:extLst>
                <a:ext uri="{FF2B5EF4-FFF2-40B4-BE49-F238E27FC236}">
                  <a16:creationId xmlns:a16="http://schemas.microsoft.com/office/drawing/2014/main" id="{D3FC6899-DF1A-461E-975E-8A3C2B1376F6}"/>
                </a:ext>
              </a:extLst>
            </p:cNvPr>
            <p:cNvSpPr/>
            <p:nvPr/>
          </p:nvSpPr>
          <p:spPr>
            <a:xfrm rot="6512388">
              <a:off x="1560164" y="1869020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70" name="직사각형 169">
              <a:extLst>
                <a:ext uri="{FF2B5EF4-FFF2-40B4-BE49-F238E27FC236}">
                  <a16:creationId xmlns:a16="http://schemas.microsoft.com/office/drawing/2014/main" id="{AA499B2E-1A4F-4078-BB8D-C8E656B3D758}"/>
                </a:ext>
              </a:extLst>
            </p:cNvPr>
            <p:cNvSpPr/>
            <p:nvPr/>
          </p:nvSpPr>
          <p:spPr>
            <a:xfrm>
              <a:off x="1307164" y="3050431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[1]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4" name="직사각형 173">
              <a:extLst>
                <a:ext uri="{FF2B5EF4-FFF2-40B4-BE49-F238E27FC236}">
                  <a16:creationId xmlns:a16="http://schemas.microsoft.com/office/drawing/2014/main" id="{281BADE2-B6C3-4DD1-8EE1-6F280FD72692}"/>
                </a:ext>
              </a:extLst>
            </p:cNvPr>
            <p:cNvSpPr/>
            <p:nvPr/>
          </p:nvSpPr>
          <p:spPr>
            <a:xfrm>
              <a:off x="1060843" y="2269222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[2]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5" name="직사각형 174">
              <a:extLst>
                <a:ext uri="{FF2B5EF4-FFF2-40B4-BE49-F238E27FC236}">
                  <a16:creationId xmlns:a16="http://schemas.microsoft.com/office/drawing/2014/main" id="{9DB34377-7768-415C-B23E-AECB9AFBE5B0}"/>
                </a:ext>
              </a:extLst>
            </p:cNvPr>
            <p:cNvSpPr/>
            <p:nvPr/>
          </p:nvSpPr>
          <p:spPr>
            <a:xfrm>
              <a:off x="1510968" y="1582555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[3]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6" name="직사각형 175">
              <a:extLst>
                <a:ext uri="{FF2B5EF4-FFF2-40B4-BE49-F238E27FC236}">
                  <a16:creationId xmlns:a16="http://schemas.microsoft.com/office/drawing/2014/main" id="{144E5F72-13FF-416D-ACD3-FB89412250F5}"/>
                </a:ext>
              </a:extLst>
            </p:cNvPr>
            <p:cNvSpPr/>
            <p:nvPr/>
          </p:nvSpPr>
          <p:spPr>
            <a:xfrm>
              <a:off x="2428582" y="1506817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[4]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7" name="직사각형 176">
              <a:extLst>
                <a:ext uri="{FF2B5EF4-FFF2-40B4-BE49-F238E27FC236}">
                  <a16:creationId xmlns:a16="http://schemas.microsoft.com/office/drawing/2014/main" id="{C6037262-3F15-4008-916C-9460E359BEB0}"/>
                </a:ext>
              </a:extLst>
            </p:cNvPr>
            <p:cNvSpPr/>
            <p:nvPr/>
          </p:nvSpPr>
          <p:spPr>
            <a:xfrm>
              <a:off x="2976701" y="2118395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[5]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8" name="직사각형 177">
              <a:extLst>
                <a:ext uri="{FF2B5EF4-FFF2-40B4-BE49-F238E27FC236}">
                  <a16:creationId xmlns:a16="http://schemas.microsoft.com/office/drawing/2014/main" id="{C8199D95-227D-4009-BEDE-BDC2D191FD96}"/>
                </a:ext>
              </a:extLst>
            </p:cNvPr>
            <p:cNvSpPr/>
            <p:nvPr/>
          </p:nvSpPr>
          <p:spPr>
            <a:xfrm>
              <a:off x="2852503" y="2915136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[6]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79" name="직사각형 178">
              <a:extLst>
                <a:ext uri="{FF2B5EF4-FFF2-40B4-BE49-F238E27FC236}">
                  <a16:creationId xmlns:a16="http://schemas.microsoft.com/office/drawing/2014/main" id="{EA5DD7DF-2A3D-4BC1-BEBD-9FF219D0AF9E}"/>
                </a:ext>
              </a:extLst>
            </p:cNvPr>
            <p:cNvSpPr/>
            <p:nvPr/>
          </p:nvSpPr>
          <p:spPr>
            <a:xfrm>
              <a:off x="2107925" y="3335857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[0]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0" name="그룹 179">
            <a:extLst>
              <a:ext uri="{FF2B5EF4-FFF2-40B4-BE49-F238E27FC236}">
                <a16:creationId xmlns:a16="http://schemas.microsoft.com/office/drawing/2014/main" id="{540EAAA8-6FFC-499B-9FBD-ABC9D8FE2F64}"/>
              </a:ext>
            </a:extLst>
          </p:cNvPr>
          <p:cNvGrpSpPr/>
          <p:nvPr/>
        </p:nvGrpSpPr>
        <p:grpSpPr>
          <a:xfrm>
            <a:off x="2307162" y="4310174"/>
            <a:ext cx="614657" cy="413656"/>
            <a:chOff x="718836" y="2815032"/>
            <a:chExt cx="614657" cy="413656"/>
          </a:xfrm>
        </p:grpSpPr>
        <p:cxnSp>
          <p:nvCxnSpPr>
            <p:cNvPr id="181" name="직선 화살표 연결선 180">
              <a:extLst>
                <a:ext uri="{FF2B5EF4-FFF2-40B4-BE49-F238E27FC236}">
                  <a16:creationId xmlns:a16="http://schemas.microsoft.com/office/drawing/2014/main" id="{ECFA475E-B3B1-4EA3-967F-91E8DC32AD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709" y="2815032"/>
              <a:ext cx="0" cy="20439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2" name="직사각형 181">
              <a:extLst>
                <a:ext uri="{FF2B5EF4-FFF2-40B4-BE49-F238E27FC236}">
                  <a16:creationId xmlns:a16="http://schemas.microsoft.com/office/drawing/2014/main" id="{1A1EE788-05AE-481A-AEAE-F5EC104D6E9E}"/>
                </a:ext>
              </a:extLst>
            </p:cNvPr>
            <p:cNvSpPr/>
            <p:nvPr/>
          </p:nvSpPr>
          <p:spPr>
            <a:xfrm>
              <a:off x="718836" y="3038151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front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3" name="그룹 182">
            <a:extLst>
              <a:ext uri="{FF2B5EF4-FFF2-40B4-BE49-F238E27FC236}">
                <a16:creationId xmlns:a16="http://schemas.microsoft.com/office/drawing/2014/main" id="{8B459E0A-3D09-44DB-99EF-1177BDF18F20}"/>
              </a:ext>
            </a:extLst>
          </p:cNvPr>
          <p:cNvGrpSpPr/>
          <p:nvPr/>
        </p:nvGrpSpPr>
        <p:grpSpPr>
          <a:xfrm>
            <a:off x="1921306" y="4182009"/>
            <a:ext cx="614657" cy="344956"/>
            <a:chOff x="1205709" y="2886620"/>
            <a:chExt cx="614657" cy="344956"/>
          </a:xfrm>
        </p:grpSpPr>
        <p:cxnSp>
          <p:nvCxnSpPr>
            <p:cNvPr id="184" name="직선 화살표 연결선 183">
              <a:extLst>
                <a:ext uri="{FF2B5EF4-FFF2-40B4-BE49-F238E27FC236}">
                  <a16:creationId xmlns:a16="http://schemas.microsoft.com/office/drawing/2014/main" id="{BFEB5297-5F1B-44EF-B2CB-9104A010EC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12423" y="2886620"/>
              <a:ext cx="177007" cy="128978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5" name="직사각형 184">
              <a:extLst>
                <a:ext uri="{FF2B5EF4-FFF2-40B4-BE49-F238E27FC236}">
                  <a16:creationId xmlns:a16="http://schemas.microsoft.com/office/drawing/2014/main" id="{919C26B3-01DB-4E19-BA7D-1B8DBFE615B5}"/>
                </a:ext>
              </a:extLst>
            </p:cNvPr>
            <p:cNvSpPr/>
            <p:nvPr/>
          </p:nvSpPr>
          <p:spPr>
            <a:xfrm>
              <a:off x="1205709" y="3041039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rear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186" name="직사각형 185">
            <a:extLst>
              <a:ext uri="{FF2B5EF4-FFF2-40B4-BE49-F238E27FC236}">
                <a16:creationId xmlns:a16="http://schemas.microsoft.com/office/drawing/2014/main" id="{ADB4A8B0-6EDC-400B-B4D2-7B44494801C3}"/>
              </a:ext>
            </a:extLst>
          </p:cNvPr>
          <p:cNvSpPr/>
          <p:nvPr/>
        </p:nvSpPr>
        <p:spPr>
          <a:xfrm>
            <a:off x="1877139" y="5052165"/>
            <a:ext cx="1244587" cy="190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(a) </a:t>
            </a:r>
            <a:r>
              <a:rPr lang="ko-KR" altLang="en-US" sz="1400" b="1" dirty="0">
                <a:solidFill>
                  <a:schemeClr val="tx1"/>
                </a:solidFill>
              </a:rPr>
              <a:t>공백상태</a:t>
            </a:r>
          </a:p>
        </p:txBody>
      </p:sp>
      <p:grpSp>
        <p:nvGrpSpPr>
          <p:cNvPr id="187" name="그룹 186">
            <a:extLst>
              <a:ext uri="{FF2B5EF4-FFF2-40B4-BE49-F238E27FC236}">
                <a16:creationId xmlns:a16="http://schemas.microsoft.com/office/drawing/2014/main" id="{AB9E6C69-FF51-4035-8B05-48A855FD0A93}"/>
              </a:ext>
            </a:extLst>
          </p:cNvPr>
          <p:cNvGrpSpPr/>
          <p:nvPr/>
        </p:nvGrpSpPr>
        <p:grpSpPr>
          <a:xfrm>
            <a:off x="5018120" y="2202142"/>
            <a:ext cx="2267914" cy="1979867"/>
            <a:chOff x="1060843" y="1506817"/>
            <a:chExt cx="2267914" cy="1979867"/>
          </a:xfrm>
        </p:grpSpPr>
        <p:sp>
          <p:nvSpPr>
            <p:cNvPr id="188" name="막힌 원호 187">
              <a:extLst>
                <a:ext uri="{FF2B5EF4-FFF2-40B4-BE49-F238E27FC236}">
                  <a16:creationId xmlns:a16="http://schemas.microsoft.com/office/drawing/2014/main" id="{C8A350AB-B20D-42C2-8244-7AF73D20E2F0}"/>
                </a:ext>
              </a:extLst>
            </p:cNvPr>
            <p:cNvSpPr/>
            <p:nvPr/>
          </p:nvSpPr>
          <p:spPr>
            <a:xfrm rot="9560207">
              <a:off x="1466076" y="1831751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9" name="막힌 원호 188">
              <a:extLst>
                <a:ext uri="{FF2B5EF4-FFF2-40B4-BE49-F238E27FC236}">
                  <a16:creationId xmlns:a16="http://schemas.microsoft.com/office/drawing/2014/main" id="{466384D8-C32A-4000-A91E-AB3B135A8C64}"/>
                </a:ext>
              </a:extLst>
            </p:cNvPr>
            <p:cNvSpPr/>
            <p:nvPr/>
          </p:nvSpPr>
          <p:spPr>
            <a:xfrm rot="12710143">
              <a:off x="1466076" y="1754593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0" name="막힌 원호 189">
              <a:extLst>
                <a:ext uri="{FF2B5EF4-FFF2-40B4-BE49-F238E27FC236}">
                  <a16:creationId xmlns:a16="http://schemas.microsoft.com/office/drawing/2014/main" id="{E4234C97-A257-4C6E-8EA6-1E6C23A01A6A}"/>
                </a:ext>
              </a:extLst>
            </p:cNvPr>
            <p:cNvSpPr/>
            <p:nvPr/>
          </p:nvSpPr>
          <p:spPr>
            <a:xfrm rot="15674082">
              <a:off x="1526203" y="1677704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1" name="막힌 원호 190">
              <a:extLst>
                <a:ext uri="{FF2B5EF4-FFF2-40B4-BE49-F238E27FC236}">
                  <a16:creationId xmlns:a16="http://schemas.microsoft.com/office/drawing/2014/main" id="{FC559068-1A0C-4154-A3A4-B9451FC1567D}"/>
                </a:ext>
              </a:extLst>
            </p:cNvPr>
            <p:cNvSpPr/>
            <p:nvPr/>
          </p:nvSpPr>
          <p:spPr>
            <a:xfrm rot="18777109">
              <a:off x="1626728" y="1690343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2" name="막힌 원호 191">
              <a:extLst>
                <a:ext uri="{FF2B5EF4-FFF2-40B4-BE49-F238E27FC236}">
                  <a16:creationId xmlns:a16="http://schemas.microsoft.com/office/drawing/2014/main" id="{8A991F0E-D044-46CA-96F1-B57720FFC1D3}"/>
                </a:ext>
              </a:extLst>
            </p:cNvPr>
            <p:cNvSpPr/>
            <p:nvPr/>
          </p:nvSpPr>
          <p:spPr>
            <a:xfrm rot="327406">
              <a:off x="1675610" y="1761806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3" name="막힌 원호 192">
              <a:extLst>
                <a:ext uri="{FF2B5EF4-FFF2-40B4-BE49-F238E27FC236}">
                  <a16:creationId xmlns:a16="http://schemas.microsoft.com/office/drawing/2014/main" id="{E56231CC-32D7-438A-8830-4D5537ED3FD5}"/>
                </a:ext>
              </a:extLst>
            </p:cNvPr>
            <p:cNvSpPr/>
            <p:nvPr/>
          </p:nvSpPr>
          <p:spPr>
            <a:xfrm rot="3598375">
              <a:off x="1654504" y="1820417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4" name="막힌 원호 193">
              <a:extLst>
                <a:ext uri="{FF2B5EF4-FFF2-40B4-BE49-F238E27FC236}">
                  <a16:creationId xmlns:a16="http://schemas.microsoft.com/office/drawing/2014/main" id="{4CEAB2D0-8120-41BB-A3BC-2268573CBB97}"/>
                </a:ext>
              </a:extLst>
            </p:cNvPr>
            <p:cNvSpPr/>
            <p:nvPr/>
          </p:nvSpPr>
          <p:spPr>
            <a:xfrm rot="6512388">
              <a:off x="1560164" y="1869020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bg1"/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5" name="직사각형 194">
              <a:extLst>
                <a:ext uri="{FF2B5EF4-FFF2-40B4-BE49-F238E27FC236}">
                  <a16:creationId xmlns:a16="http://schemas.microsoft.com/office/drawing/2014/main" id="{A9F1B0C5-ED67-44F2-8276-299C06D254B7}"/>
                </a:ext>
              </a:extLst>
            </p:cNvPr>
            <p:cNvSpPr/>
            <p:nvPr/>
          </p:nvSpPr>
          <p:spPr>
            <a:xfrm>
              <a:off x="1307164" y="3050431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[1]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6" name="직사각형 195">
              <a:extLst>
                <a:ext uri="{FF2B5EF4-FFF2-40B4-BE49-F238E27FC236}">
                  <a16:creationId xmlns:a16="http://schemas.microsoft.com/office/drawing/2014/main" id="{7A620858-09B5-4121-8578-8565FC31ED5F}"/>
                </a:ext>
              </a:extLst>
            </p:cNvPr>
            <p:cNvSpPr/>
            <p:nvPr/>
          </p:nvSpPr>
          <p:spPr>
            <a:xfrm>
              <a:off x="1060843" y="2269222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[2]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7" name="직사각형 196">
              <a:extLst>
                <a:ext uri="{FF2B5EF4-FFF2-40B4-BE49-F238E27FC236}">
                  <a16:creationId xmlns:a16="http://schemas.microsoft.com/office/drawing/2014/main" id="{344E19DD-2292-4116-AF0F-67AD18C8B994}"/>
                </a:ext>
              </a:extLst>
            </p:cNvPr>
            <p:cNvSpPr/>
            <p:nvPr/>
          </p:nvSpPr>
          <p:spPr>
            <a:xfrm>
              <a:off x="1510968" y="1582555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[3]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8" name="직사각형 197">
              <a:extLst>
                <a:ext uri="{FF2B5EF4-FFF2-40B4-BE49-F238E27FC236}">
                  <a16:creationId xmlns:a16="http://schemas.microsoft.com/office/drawing/2014/main" id="{E1C7ACE3-F134-4655-B7E8-A2729E3AE1A1}"/>
                </a:ext>
              </a:extLst>
            </p:cNvPr>
            <p:cNvSpPr/>
            <p:nvPr/>
          </p:nvSpPr>
          <p:spPr>
            <a:xfrm>
              <a:off x="2428582" y="1506817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[4]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199" name="직사각형 198">
              <a:extLst>
                <a:ext uri="{FF2B5EF4-FFF2-40B4-BE49-F238E27FC236}">
                  <a16:creationId xmlns:a16="http://schemas.microsoft.com/office/drawing/2014/main" id="{E57A43C4-F2B7-42FD-A5A1-97ED2B505C35}"/>
                </a:ext>
              </a:extLst>
            </p:cNvPr>
            <p:cNvSpPr/>
            <p:nvPr/>
          </p:nvSpPr>
          <p:spPr>
            <a:xfrm>
              <a:off x="2976701" y="2118395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[5]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0" name="직사각형 199">
              <a:extLst>
                <a:ext uri="{FF2B5EF4-FFF2-40B4-BE49-F238E27FC236}">
                  <a16:creationId xmlns:a16="http://schemas.microsoft.com/office/drawing/2014/main" id="{E3D2C6B9-2855-4509-8F13-F977A056AF8E}"/>
                </a:ext>
              </a:extLst>
            </p:cNvPr>
            <p:cNvSpPr/>
            <p:nvPr/>
          </p:nvSpPr>
          <p:spPr>
            <a:xfrm>
              <a:off x="2852503" y="2915136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[6]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01" name="직사각형 200">
              <a:extLst>
                <a:ext uri="{FF2B5EF4-FFF2-40B4-BE49-F238E27FC236}">
                  <a16:creationId xmlns:a16="http://schemas.microsoft.com/office/drawing/2014/main" id="{4677D282-2FA1-4CAA-B9EB-071830FC4497}"/>
                </a:ext>
              </a:extLst>
            </p:cNvPr>
            <p:cNvSpPr/>
            <p:nvPr/>
          </p:nvSpPr>
          <p:spPr>
            <a:xfrm>
              <a:off x="2107925" y="3335857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[0]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2" name="그룹 201">
            <a:extLst>
              <a:ext uri="{FF2B5EF4-FFF2-40B4-BE49-F238E27FC236}">
                <a16:creationId xmlns:a16="http://schemas.microsoft.com/office/drawing/2014/main" id="{51698722-B0CB-4376-9CFF-7253D259A287}"/>
              </a:ext>
            </a:extLst>
          </p:cNvPr>
          <p:cNvGrpSpPr/>
          <p:nvPr/>
        </p:nvGrpSpPr>
        <p:grpSpPr>
          <a:xfrm>
            <a:off x="5867337" y="4310174"/>
            <a:ext cx="614657" cy="413656"/>
            <a:chOff x="718836" y="2815032"/>
            <a:chExt cx="614657" cy="413656"/>
          </a:xfrm>
        </p:grpSpPr>
        <p:cxnSp>
          <p:nvCxnSpPr>
            <p:cNvPr id="203" name="직선 화살표 연결선 202">
              <a:extLst>
                <a:ext uri="{FF2B5EF4-FFF2-40B4-BE49-F238E27FC236}">
                  <a16:creationId xmlns:a16="http://schemas.microsoft.com/office/drawing/2014/main" id="{4E260ECA-0705-40B5-8346-81F70BFF27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709" y="2815032"/>
              <a:ext cx="0" cy="20439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203">
              <a:extLst>
                <a:ext uri="{FF2B5EF4-FFF2-40B4-BE49-F238E27FC236}">
                  <a16:creationId xmlns:a16="http://schemas.microsoft.com/office/drawing/2014/main" id="{32CC66C7-5530-4B12-911C-D135BE4CE114}"/>
                </a:ext>
              </a:extLst>
            </p:cNvPr>
            <p:cNvSpPr/>
            <p:nvPr/>
          </p:nvSpPr>
          <p:spPr>
            <a:xfrm>
              <a:off x="718836" y="3038151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front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5" name="그룹 204">
            <a:extLst>
              <a:ext uri="{FF2B5EF4-FFF2-40B4-BE49-F238E27FC236}">
                <a16:creationId xmlns:a16="http://schemas.microsoft.com/office/drawing/2014/main" id="{008ED623-D5E0-4D3F-8842-CCE93F21DA38}"/>
              </a:ext>
            </a:extLst>
          </p:cNvPr>
          <p:cNvGrpSpPr/>
          <p:nvPr/>
        </p:nvGrpSpPr>
        <p:grpSpPr>
          <a:xfrm>
            <a:off x="7206989" y="3878619"/>
            <a:ext cx="614657" cy="371118"/>
            <a:chOff x="1205709" y="2860458"/>
            <a:chExt cx="614657" cy="371118"/>
          </a:xfrm>
        </p:grpSpPr>
        <p:cxnSp>
          <p:nvCxnSpPr>
            <p:cNvPr id="206" name="직선 화살표 연결선 205">
              <a:extLst>
                <a:ext uri="{FF2B5EF4-FFF2-40B4-BE49-F238E27FC236}">
                  <a16:creationId xmlns:a16="http://schemas.microsoft.com/office/drawing/2014/main" id="{177BE16B-A405-43FC-90B3-AABFA1E1E6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7140" y="2860458"/>
              <a:ext cx="137186" cy="159635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직사각형 206">
              <a:extLst>
                <a:ext uri="{FF2B5EF4-FFF2-40B4-BE49-F238E27FC236}">
                  <a16:creationId xmlns:a16="http://schemas.microsoft.com/office/drawing/2014/main" id="{BFDE4A44-D306-439C-988F-AEC9F730C562}"/>
                </a:ext>
              </a:extLst>
            </p:cNvPr>
            <p:cNvSpPr/>
            <p:nvPr/>
          </p:nvSpPr>
          <p:spPr>
            <a:xfrm>
              <a:off x="1205709" y="3041039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rear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08" name="직사각형 207">
            <a:extLst>
              <a:ext uri="{FF2B5EF4-FFF2-40B4-BE49-F238E27FC236}">
                <a16:creationId xmlns:a16="http://schemas.microsoft.com/office/drawing/2014/main" id="{19C8CD10-D615-445C-8F0A-437B6EFBE783}"/>
              </a:ext>
            </a:extLst>
          </p:cNvPr>
          <p:cNvSpPr/>
          <p:nvPr/>
        </p:nvSpPr>
        <p:spPr>
          <a:xfrm>
            <a:off x="5437314" y="5052165"/>
            <a:ext cx="1244587" cy="190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(b) </a:t>
            </a:r>
            <a:r>
              <a:rPr lang="ko-KR" altLang="en-US" sz="1400" b="1" dirty="0">
                <a:solidFill>
                  <a:schemeClr val="tx1"/>
                </a:solidFill>
              </a:rPr>
              <a:t>포화상태</a:t>
            </a:r>
          </a:p>
        </p:txBody>
      </p:sp>
      <p:grpSp>
        <p:nvGrpSpPr>
          <p:cNvPr id="209" name="그룹 208">
            <a:extLst>
              <a:ext uri="{FF2B5EF4-FFF2-40B4-BE49-F238E27FC236}">
                <a16:creationId xmlns:a16="http://schemas.microsoft.com/office/drawing/2014/main" id="{2A414E5C-17D6-4C12-ABA1-FA5B820055B3}"/>
              </a:ext>
            </a:extLst>
          </p:cNvPr>
          <p:cNvGrpSpPr/>
          <p:nvPr/>
        </p:nvGrpSpPr>
        <p:grpSpPr>
          <a:xfrm>
            <a:off x="8818000" y="2202142"/>
            <a:ext cx="2267914" cy="1979867"/>
            <a:chOff x="1060843" y="1506817"/>
            <a:chExt cx="2267914" cy="1979867"/>
          </a:xfrm>
        </p:grpSpPr>
        <p:sp>
          <p:nvSpPr>
            <p:cNvPr id="210" name="막힌 원호 209">
              <a:extLst>
                <a:ext uri="{FF2B5EF4-FFF2-40B4-BE49-F238E27FC236}">
                  <a16:creationId xmlns:a16="http://schemas.microsoft.com/office/drawing/2014/main" id="{507D3961-94BE-4EE9-8BE1-567BAB8DDF19}"/>
                </a:ext>
              </a:extLst>
            </p:cNvPr>
            <p:cNvSpPr/>
            <p:nvPr/>
          </p:nvSpPr>
          <p:spPr>
            <a:xfrm rot="9560207">
              <a:off x="1466076" y="1831751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1" name="막힌 원호 210">
              <a:extLst>
                <a:ext uri="{FF2B5EF4-FFF2-40B4-BE49-F238E27FC236}">
                  <a16:creationId xmlns:a16="http://schemas.microsoft.com/office/drawing/2014/main" id="{9FA6894B-0AF0-4ED8-A123-2F3B15FA2611}"/>
                </a:ext>
              </a:extLst>
            </p:cNvPr>
            <p:cNvSpPr/>
            <p:nvPr/>
          </p:nvSpPr>
          <p:spPr>
            <a:xfrm rot="12710143">
              <a:off x="1466076" y="1754593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2" name="막힌 원호 211">
              <a:extLst>
                <a:ext uri="{FF2B5EF4-FFF2-40B4-BE49-F238E27FC236}">
                  <a16:creationId xmlns:a16="http://schemas.microsoft.com/office/drawing/2014/main" id="{DFAD571B-43EB-4F3F-B329-A7318C241A13}"/>
                </a:ext>
              </a:extLst>
            </p:cNvPr>
            <p:cNvSpPr/>
            <p:nvPr/>
          </p:nvSpPr>
          <p:spPr>
            <a:xfrm rot="15674082">
              <a:off x="1526203" y="1677704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3" name="막힌 원호 212">
              <a:extLst>
                <a:ext uri="{FF2B5EF4-FFF2-40B4-BE49-F238E27FC236}">
                  <a16:creationId xmlns:a16="http://schemas.microsoft.com/office/drawing/2014/main" id="{14803CF8-95A1-422E-A543-5EEAB6833115}"/>
                </a:ext>
              </a:extLst>
            </p:cNvPr>
            <p:cNvSpPr/>
            <p:nvPr/>
          </p:nvSpPr>
          <p:spPr>
            <a:xfrm rot="18777109">
              <a:off x="1626728" y="1690343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4" name="막힌 원호 213">
              <a:extLst>
                <a:ext uri="{FF2B5EF4-FFF2-40B4-BE49-F238E27FC236}">
                  <a16:creationId xmlns:a16="http://schemas.microsoft.com/office/drawing/2014/main" id="{9ACD2AD1-574F-4E72-A90D-852EB363A574}"/>
                </a:ext>
              </a:extLst>
            </p:cNvPr>
            <p:cNvSpPr/>
            <p:nvPr/>
          </p:nvSpPr>
          <p:spPr>
            <a:xfrm rot="327406">
              <a:off x="1675610" y="1761806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5" name="막힌 원호 214">
              <a:extLst>
                <a:ext uri="{FF2B5EF4-FFF2-40B4-BE49-F238E27FC236}">
                  <a16:creationId xmlns:a16="http://schemas.microsoft.com/office/drawing/2014/main" id="{73F9B6A8-6008-4E9E-BF74-5351E1AA97D3}"/>
                </a:ext>
              </a:extLst>
            </p:cNvPr>
            <p:cNvSpPr/>
            <p:nvPr/>
          </p:nvSpPr>
          <p:spPr>
            <a:xfrm rot="3598375">
              <a:off x="1654504" y="1820417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6" name="막힌 원호 215">
              <a:extLst>
                <a:ext uri="{FF2B5EF4-FFF2-40B4-BE49-F238E27FC236}">
                  <a16:creationId xmlns:a16="http://schemas.microsoft.com/office/drawing/2014/main" id="{8DF5327C-A877-4017-A880-85E7F393B628}"/>
                </a:ext>
              </a:extLst>
            </p:cNvPr>
            <p:cNvSpPr/>
            <p:nvPr/>
          </p:nvSpPr>
          <p:spPr>
            <a:xfrm rot="6512388">
              <a:off x="1560164" y="1869020"/>
              <a:ext cx="1314450" cy="1362075"/>
            </a:xfrm>
            <a:prstGeom prst="blockArc">
              <a:avLst>
                <a:gd name="adj1" fmla="val 18521564"/>
                <a:gd name="adj2" fmla="val 0"/>
                <a:gd name="adj3" fmla="val 25000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1905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17" name="직사각형 216">
              <a:extLst>
                <a:ext uri="{FF2B5EF4-FFF2-40B4-BE49-F238E27FC236}">
                  <a16:creationId xmlns:a16="http://schemas.microsoft.com/office/drawing/2014/main" id="{0C91F2A9-03CB-44A4-9776-7D586DDD8C57}"/>
                </a:ext>
              </a:extLst>
            </p:cNvPr>
            <p:cNvSpPr/>
            <p:nvPr/>
          </p:nvSpPr>
          <p:spPr>
            <a:xfrm>
              <a:off x="1307164" y="3050431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[1]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8" name="직사각형 217">
              <a:extLst>
                <a:ext uri="{FF2B5EF4-FFF2-40B4-BE49-F238E27FC236}">
                  <a16:creationId xmlns:a16="http://schemas.microsoft.com/office/drawing/2014/main" id="{64121C47-C1C4-495E-A4C7-DD46C2B11DB9}"/>
                </a:ext>
              </a:extLst>
            </p:cNvPr>
            <p:cNvSpPr/>
            <p:nvPr/>
          </p:nvSpPr>
          <p:spPr>
            <a:xfrm>
              <a:off x="1060843" y="2269222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[2]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19" name="직사각형 218">
              <a:extLst>
                <a:ext uri="{FF2B5EF4-FFF2-40B4-BE49-F238E27FC236}">
                  <a16:creationId xmlns:a16="http://schemas.microsoft.com/office/drawing/2014/main" id="{6F648637-901D-41D2-92A9-4691D5C3BD5D}"/>
                </a:ext>
              </a:extLst>
            </p:cNvPr>
            <p:cNvSpPr/>
            <p:nvPr/>
          </p:nvSpPr>
          <p:spPr>
            <a:xfrm>
              <a:off x="1510968" y="1582555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[3]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20" name="직사각형 219">
              <a:extLst>
                <a:ext uri="{FF2B5EF4-FFF2-40B4-BE49-F238E27FC236}">
                  <a16:creationId xmlns:a16="http://schemas.microsoft.com/office/drawing/2014/main" id="{6E5400FD-6838-438F-8EA5-EC01317B9B6A}"/>
                </a:ext>
              </a:extLst>
            </p:cNvPr>
            <p:cNvSpPr/>
            <p:nvPr/>
          </p:nvSpPr>
          <p:spPr>
            <a:xfrm>
              <a:off x="2428582" y="1506817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[4]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21" name="직사각형 220">
              <a:extLst>
                <a:ext uri="{FF2B5EF4-FFF2-40B4-BE49-F238E27FC236}">
                  <a16:creationId xmlns:a16="http://schemas.microsoft.com/office/drawing/2014/main" id="{2A420C2A-8B91-4CF0-A59D-7C60D454EBB0}"/>
                </a:ext>
              </a:extLst>
            </p:cNvPr>
            <p:cNvSpPr/>
            <p:nvPr/>
          </p:nvSpPr>
          <p:spPr>
            <a:xfrm>
              <a:off x="2976701" y="2118395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[5]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22" name="직사각형 221">
              <a:extLst>
                <a:ext uri="{FF2B5EF4-FFF2-40B4-BE49-F238E27FC236}">
                  <a16:creationId xmlns:a16="http://schemas.microsoft.com/office/drawing/2014/main" id="{8501F536-25E7-4239-A180-EAFF149A4F3D}"/>
                </a:ext>
              </a:extLst>
            </p:cNvPr>
            <p:cNvSpPr/>
            <p:nvPr/>
          </p:nvSpPr>
          <p:spPr>
            <a:xfrm>
              <a:off x="2852503" y="2915136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[6]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23" name="직사각형 222">
              <a:extLst>
                <a:ext uri="{FF2B5EF4-FFF2-40B4-BE49-F238E27FC236}">
                  <a16:creationId xmlns:a16="http://schemas.microsoft.com/office/drawing/2014/main" id="{3508E72C-3C27-4F73-982C-41EB8D3F9D86}"/>
                </a:ext>
              </a:extLst>
            </p:cNvPr>
            <p:cNvSpPr/>
            <p:nvPr/>
          </p:nvSpPr>
          <p:spPr>
            <a:xfrm>
              <a:off x="2107925" y="3335857"/>
              <a:ext cx="352056" cy="15082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[0]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4" name="그룹 223">
            <a:extLst>
              <a:ext uri="{FF2B5EF4-FFF2-40B4-BE49-F238E27FC236}">
                <a16:creationId xmlns:a16="http://schemas.microsoft.com/office/drawing/2014/main" id="{14F8F75C-20FE-4D50-AC07-D7B0C8495D65}"/>
              </a:ext>
            </a:extLst>
          </p:cNvPr>
          <p:cNvGrpSpPr/>
          <p:nvPr/>
        </p:nvGrpSpPr>
        <p:grpSpPr>
          <a:xfrm>
            <a:off x="9448466" y="4290587"/>
            <a:ext cx="614657" cy="413656"/>
            <a:chOff x="718836" y="2815032"/>
            <a:chExt cx="614657" cy="413656"/>
          </a:xfrm>
        </p:grpSpPr>
        <p:cxnSp>
          <p:nvCxnSpPr>
            <p:cNvPr id="225" name="직선 화살표 연결선 224">
              <a:extLst>
                <a:ext uri="{FF2B5EF4-FFF2-40B4-BE49-F238E27FC236}">
                  <a16:creationId xmlns:a16="http://schemas.microsoft.com/office/drawing/2014/main" id="{4E2F55D1-E7BD-4DBB-B8B6-4B8F657F572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205709" y="2815032"/>
              <a:ext cx="0" cy="204391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6" name="직사각형 225">
              <a:extLst>
                <a:ext uri="{FF2B5EF4-FFF2-40B4-BE49-F238E27FC236}">
                  <a16:creationId xmlns:a16="http://schemas.microsoft.com/office/drawing/2014/main" id="{4B6D480A-66CF-4723-8135-FBD5985F9636}"/>
                </a:ext>
              </a:extLst>
            </p:cNvPr>
            <p:cNvSpPr/>
            <p:nvPr/>
          </p:nvSpPr>
          <p:spPr>
            <a:xfrm>
              <a:off x="718836" y="3038151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front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7" name="그룹 226">
            <a:extLst>
              <a:ext uri="{FF2B5EF4-FFF2-40B4-BE49-F238E27FC236}">
                <a16:creationId xmlns:a16="http://schemas.microsoft.com/office/drawing/2014/main" id="{B89B9EA3-BA0E-418C-8E99-C37EFA9B65AC}"/>
              </a:ext>
            </a:extLst>
          </p:cNvPr>
          <p:cNvGrpSpPr/>
          <p:nvPr/>
        </p:nvGrpSpPr>
        <p:grpSpPr>
          <a:xfrm>
            <a:off x="10186010" y="4306436"/>
            <a:ext cx="614657" cy="371118"/>
            <a:chOff x="1205709" y="2860458"/>
            <a:chExt cx="614657" cy="371118"/>
          </a:xfrm>
        </p:grpSpPr>
        <p:cxnSp>
          <p:nvCxnSpPr>
            <p:cNvPr id="228" name="직선 화살표 연결선 227">
              <a:extLst>
                <a:ext uri="{FF2B5EF4-FFF2-40B4-BE49-F238E27FC236}">
                  <a16:creationId xmlns:a16="http://schemas.microsoft.com/office/drawing/2014/main" id="{6E4571A4-7662-4FBF-8903-0CE56CBEDA6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17140" y="2860458"/>
              <a:ext cx="137186" cy="159635"/>
            </a:xfrm>
            <a:prstGeom prst="straightConnector1">
              <a:avLst/>
            </a:prstGeom>
            <a:ln w="190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9" name="직사각형 228">
              <a:extLst>
                <a:ext uri="{FF2B5EF4-FFF2-40B4-BE49-F238E27FC236}">
                  <a16:creationId xmlns:a16="http://schemas.microsoft.com/office/drawing/2014/main" id="{A2AF6F7B-F486-45FC-B09A-A5AE9A15E4C4}"/>
                </a:ext>
              </a:extLst>
            </p:cNvPr>
            <p:cNvSpPr/>
            <p:nvPr/>
          </p:nvSpPr>
          <p:spPr>
            <a:xfrm>
              <a:off x="1205709" y="3041039"/>
              <a:ext cx="614657" cy="19053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300" b="1" dirty="0">
                  <a:solidFill>
                    <a:schemeClr val="tx1"/>
                  </a:solidFill>
                </a:rPr>
                <a:t>rear</a:t>
              </a:r>
              <a:endParaRPr lang="ko-KR" altLang="en-US" sz="1300" b="1" dirty="0">
                <a:solidFill>
                  <a:schemeClr val="tx1"/>
                </a:solidFill>
              </a:endParaRPr>
            </a:p>
          </p:txBody>
        </p:sp>
      </p:grp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5E433AD0-567A-42D4-8230-479E3A0C9312}"/>
              </a:ext>
            </a:extLst>
          </p:cNvPr>
          <p:cNvSpPr/>
          <p:nvPr/>
        </p:nvSpPr>
        <p:spPr>
          <a:xfrm>
            <a:off x="9237194" y="5052165"/>
            <a:ext cx="1244587" cy="19053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(c) </a:t>
            </a:r>
            <a:r>
              <a:rPr lang="ko-KR" altLang="en-US" sz="1400" b="1" dirty="0">
                <a:solidFill>
                  <a:schemeClr val="tx1"/>
                </a:solidFill>
              </a:rPr>
              <a:t>오류 상태</a:t>
            </a: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8A0C9D79-C481-4A0A-AC40-51A02527C191}"/>
              </a:ext>
            </a:extLst>
          </p:cNvPr>
          <p:cNvGrpSpPr/>
          <p:nvPr/>
        </p:nvGrpSpPr>
        <p:grpSpPr>
          <a:xfrm>
            <a:off x="8686472" y="1921477"/>
            <a:ext cx="2780980" cy="3377967"/>
            <a:chOff x="8686472" y="1921477"/>
            <a:chExt cx="2780980" cy="3377967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F766AC12-4601-4494-BA2A-234D7CA2C229}"/>
                </a:ext>
              </a:extLst>
            </p:cNvPr>
            <p:cNvCxnSpPr>
              <a:cxnSpLocks/>
            </p:cNvCxnSpPr>
            <p:nvPr/>
          </p:nvCxnSpPr>
          <p:spPr>
            <a:xfrm>
              <a:off x="8752475" y="1921477"/>
              <a:ext cx="2714977" cy="3377967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직선 연결선 230">
              <a:extLst>
                <a:ext uri="{FF2B5EF4-FFF2-40B4-BE49-F238E27FC236}">
                  <a16:creationId xmlns:a16="http://schemas.microsoft.com/office/drawing/2014/main" id="{9F3A8A8F-F770-4725-B978-2DEC58F6C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686472" y="1960003"/>
              <a:ext cx="2676382" cy="3282699"/>
            </a:xfrm>
            <a:prstGeom prst="line">
              <a:avLst/>
            </a:prstGeom>
            <a:ln w="127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301926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" grpId="0"/>
      <p:bldP spid="208" grpId="0"/>
      <p:bldP spid="23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양쪽 대괄호 6"/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5730" y="1205210"/>
            <a:ext cx="2496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덱</a:t>
            </a: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이란</a:t>
            </a:r>
            <a:r>
              <a:rPr lang="en-US" altLang="ko-KR" sz="2400" b="1" dirty="0">
                <a:latin typeface="배달의민족 주아" panose="02020603020101020101" pitchFamily="18" charset="-127"/>
                <a:ea typeface="배달의민족 주아" panose="02020603020101020101" pitchFamily="18" charset="-127"/>
                <a:cs typeface="조선일보명조" panose="02030304000000000000" pitchFamily="18" charset="-127"/>
              </a:rPr>
              <a:t>?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DC8AAC-4419-47A1-A812-736BEF66C239}"/>
              </a:ext>
            </a:extLst>
          </p:cNvPr>
          <p:cNvSpPr txBox="1"/>
          <p:nvPr/>
        </p:nvSpPr>
        <p:spPr>
          <a:xfrm>
            <a:off x="1284865" y="1781155"/>
            <a:ext cx="7430979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en-US" altLang="ko-KR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큐의 전단 </a:t>
            </a:r>
            <a:r>
              <a:rPr lang="en-US" altLang="ko-KR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(front)</a:t>
            </a: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과 후단 </a:t>
            </a:r>
            <a:r>
              <a:rPr lang="en-US" altLang="ko-KR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(rear) </a:t>
            </a: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에서 모두 삽입과 삭제가 가능</a:t>
            </a:r>
            <a:endParaRPr lang="ko-KR" altLang="en-US" sz="20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62FA694-35CF-4A50-A38B-F0C0407DC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9690" y="2872085"/>
            <a:ext cx="9067800" cy="293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913350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큐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양쪽 대괄호 6"/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5730" y="1205210"/>
            <a:ext cx="2496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 err="1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덱</a:t>
            </a: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(deque)</a:t>
            </a: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BD7376-1890-474D-941F-19C3D81E7D46}"/>
              </a:ext>
            </a:extLst>
          </p:cNvPr>
          <p:cNvGrpSpPr/>
          <p:nvPr/>
        </p:nvGrpSpPr>
        <p:grpSpPr>
          <a:xfrm>
            <a:off x="329986" y="2190750"/>
            <a:ext cx="3403527" cy="1046945"/>
            <a:chOff x="329986" y="2190750"/>
            <a:chExt cx="3403527" cy="1046945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1691F7C-5FBA-49E7-A5F1-378FDCE2936E}"/>
                </a:ext>
              </a:extLst>
            </p:cNvPr>
            <p:cNvCxnSpPr>
              <a:cxnSpLocks/>
            </p:cNvCxnSpPr>
            <p:nvPr/>
          </p:nvCxnSpPr>
          <p:spPr>
            <a:xfrm>
              <a:off x="1996580" y="2190750"/>
              <a:ext cx="17369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AB31D74D-B33F-4D58-8369-F26AD992D11A}"/>
                </a:ext>
              </a:extLst>
            </p:cNvPr>
            <p:cNvCxnSpPr>
              <a:cxnSpLocks/>
            </p:cNvCxnSpPr>
            <p:nvPr/>
          </p:nvCxnSpPr>
          <p:spPr>
            <a:xfrm>
              <a:off x="1996580" y="2828925"/>
              <a:ext cx="1736933" cy="0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화살표: 오른쪽 8">
              <a:extLst>
                <a:ext uri="{FF2B5EF4-FFF2-40B4-BE49-F238E27FC236}">
                  <a16:creationId xmlns:a16="http://schemas.microsoft.com/office/drawing/2014/main" id="{B28DB1D3-A7EB-46E9-AA02-F101CEBF182D}"/>
                </a:ext>
              </a:extLst>
            </p:cNvPr>
            <p:cNvSpPr/>
            <p:nvPr/>
          </p:nvSpPr>
          <p:spPr>
            <a:xfrm>
              <a:off x="1524000" y="2324100"/>
              <a:ext cx="472580" cy="304799"/>
            </a:xfrm>
            <a:prstGeom prst="rightArrow">
              <a:avLst/>
            </a:prstGeom>
            <a:solidFill>
              <a:schemeClr val="bg2">
                <a:lumMod val="7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D200DE22-C72C-4F4B-86E5-FCCCCF07D649}"/>
                </a:ext>
              </a:extLst>
            </p:cNvPr>
            <p:cNvSpPr/>
            <p:nvPr/>
          </p:nvSpPr>
          <p:spPr>
            <a:xfrm>
              <a:off x="2368056" y="2324100"/>
              <a:ext cx="381000" cy="35717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A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F32C51A-DC6A-4D24-9F11-66154F35829F}"/>
                </a:ext>
              </a:extLst>
            </p:cNvPr>
            <p:cNvSpPr/>
            <p:nvPr/>
          </p:nvSpPr>
          <p:spPr>
            <a:xfrm>
              <a:off x="329986" y="2932896"/>
              <a:ext cx="1736932" cy="30479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err="1">
                  <a:solidFill>
                    <a:schemeClr val="tx1"/>
                  </a:solidFill>
                </a:rPr>
                <a:t>add_front</a:t>
              </a:r>
              <a:r>
                <a:rPr lang="en-US" altLang="ko-KR" b="1" dirty="0">
                  <a:solidFill>
                    <a:schemeClr val="tx1"/>
                  </a:solidFill>
                </a:rPr>
                <a:t>(A)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0CF7DB41-17CE-4992-92E8-F532690E92AE}"/>
              </a:ext>
            </a:extLst>
          </p:cNvPr>
          <p:cNvGrpSpPr/>
          <p:nvPr/>
        </p:nvGrpSpPr>
        <p:grpSpPr>
          <a:xfrm>
            <a:off x="4891120" y="1803268"/>
            <a:ext cx="3971644" cy="1046945"/>
            <a:chOff x="5340136" y="2190750"/>
            <a:chExt cx="3971644" cy="1046945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639A6D88-3565-4ED9-AEB4-C5A1DB36D1FD}"/>
                </a:ext>
              </a:extLst>
            </p:cNvPr>
            <p:cNvGrpSpPr/>
            <p:nvPr/>
          </p:nvGrpSpPr>
          <p:grpSpPr>
            <a:xfrm>
              <a:off x="5340136" y="2190750"/>
              <a:ext cx="3971644" cy="1046945"/>
              <a:chOff x="329986" y="2190750"/>
              <a:chExt cx="3971644" cy="1046945"/>
            </a:xfrm>
          </p:grpSpPr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5BDD6892-9E80-408C-AABB-D641A8E05FB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6580" y="2190750"/>
                <a:ext cx="17369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직선 연결선 13">
                <a:extLst>
                  <a:ext uri="{FF2B5EF4-FFF2-40B4-BE49-F238E27FC236}">
                    <a16:creationId xmlns:a16="http://schemas.microsoft.com/office/drawing/2014/main" id="{687AB31B-E1E1-4F91-A728-AF4268CFCF1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6580" y="2828925"/>
                <a:ext cx="17369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" name="화살표: 오른쪽 15">
                <a:extLst>
                  <a:ext uri="{FF2B5EF4-FFF2-40B4-BE49-F238E27FC236}">
                    <a16:creationId xmlns:a16="http://schemas.microsoft.com/office/drawing/2014/main" id="{313DD7BF-6F19-47EA-BB2B-5924E3BA5EB2}"/>
                  </a:ext>
                </a:extLst>
              </p:cNvPr>
              <p:cNvSpPr/>
              <p:nvPr/>
            </p:nvSpPr>
            <p:spPr>
              <a:xfrm rot="10800000">
                <a:off x="3829050" y="2324100"/>
                <a:ext cx="472580" cy="304799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직사각형 16">
                <a:extLst>
                  <a:ext uri="{FF2B5EF4-FFF2-40B4-BE49-F238E27FC236}">
                    <a16:creationId xmlns:a16="http://schemas.microsoft.com/office/drawing/2014/main" id="{3689B853-CEF2-42AA-A8AC-0C0952822307}"/>
                  </a:ext>
                </a:extLst>
              </p:cNvPr>
              <p:cNvSpPr/>
              <p:nvPr/>
            </p:nvSpPr>
            <p:spPr>
              <a:xfrm>
                <a:off x="2368056" y="2324100"/>
                <a:ext cx="381000" cy="3571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A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8" name="직사각형 17">
                <a:extLst>
                  <a:ext uri="{FF2B5EF4-FFF2-40B4-BE49-F238E27FC236}">
                    <a16:creationId xmlns:a16="http://schemas.microsoft.com/office/drawing/2014/main" id="{6CCF43F2-B244-4D80-85D5-B256E9462FD8}"/>
                  </a:ext>
                </a:extLst>
              </p:cNvPr>
              <p:cNvSpPr/>
              <p:nvPr/>
            </p:nvSpPr>
            <p:spPr>
              <a:xfrm>
                <a:off x="329986" y="2932896"/>
                <a:ext cx="1736932" cy="3047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</a:rPr>
                  <a:t>add_rear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(B)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096638F3-49D1-4EAA-ADF8-DCED0376809C}"/>
                </a:ext>
              </a:extLst>
            </p:cNvPr>
            <p:cNvSpPr/>
            <p:nvPr/>
          </p:nvSpPr>
          <p:spPr>
            <a:xfrm>
              <a:off x="7875196" y="2324098"/>
              <a:ext cx="381000" cy="35717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B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261D0AB-7FF6-494B-9BE0-B7A19CBCF1E1}"/>
              </a:ext>
            </a:extLst>
          </p:cNvPr>
          <p:cNvGrpSpPr/>
          <p:nvPr/>
        </p:nvGrpSpPr>
        <p:grpSpPr>
          <a:xfrm>
            <a:off x="1006261" y="3938877"/>
            <a:ext cx="3403527" cy="1046945"/>
            <a:chOff x="1006261" y="3938877"/>
            <a:chExt cx="3403527" cy="1046945"/>
          </a:xfrm>
        </p:grpSpPr>
        <p:grpSp>
          <p:nvGrpSpPr>
            <p:cNvPr id="20" name="그룹 19">
              <a:extLst>
                <a:ext uri="{FF2B5EF4-FFF2-40B4-BE49-F238E27FC236}">
                  <a16:creationId xmlns:a16="http://schemas.microsoft.com/office/drawing/2014/main" id="{5E34AD0E-F7C6-480E-8FF5-33061C2A4F76}"/>
                </a:ext>
              </a:extLst>
            </p:cNvPr>
            <p:cNvGrpSpPr/>
            <p:nvPr/>
          </p:nvGrpSpPr>
          <p:grpSpPr>
            <a:xfrm>
              <a:off x="1006261" y="3938877"/>
              <a:ext cx="3403527" cy="1046945"/>
              <a:chOff x="5340136" y="2190750"/>
              <a:chExt cx="3403527" cy="1046945"/>
            </a:xfrm>
          </p:grpSpPr>
          <p:grpSp>
            <p:nvGrpSpPr>
              <p:cNvPr id="21" name="그룹 20">
                <a:extLst>
                  <a:ext uri="{FF2B5EF4-FFF2-40B4-BE49-F238E27FC236}">
                    <a16:creationId xmlns:a16="http://schemas.microsoft.com/office/drawing/2014/main" id="{A019E3CA-BA2D-48B0-A735-1640E77D6AB7}"/>
                  </a:ext>
                </a:extLst>
              </p:cNvPr>
              <p:cNvGrpSpPr/>
              <p:nvPr/>
            </p:nvGrpSpPr>
            <p:grpSpPr>
              <a:xfrm>
                <a:off x="5340136" y="2190750"/>
                <a:ext cx="3403527" cy="1046945"/>
                <a:chOff x="329986" y="2190750"/>
                <a:chExt cx="3403527" cy="1046945"/>
              </a:xfrm>
            </p:grpSpPr>
            <p:cxnSp>
              <p:nvCxnSpPr>
                <p:cNvPr id="23" name="직선 연결선 22">
                  <a:extLst>
                    <a:ext uri="{FF2B5EF4-FFF2-40B4-BE49-F238E27FC236}">
                      <a16:creationId xmlns:a16="http://schemas.microsoft.com/office/drawing/2014/main" id="{3EB8FA49-9380-476B-8550-780525DCC2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6580" y="2190750"/>
                  <a:ext cx="173693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" name="직선 연결선 23">
                  <a:extLst>
                    <a:ext uri="{FF2B5EF4-FFF2-40B4-BE49-F238E27FC236}">
                      <a16:creationId xmlns:a16="http://schemas.microsoft.com/office/drawing/2014/main" id="{73F62B8F-3DA0-45B5-B4EF-27E67AE78E7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6580" y="2828925"/>
                  <a:ext cx="173693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" name="화살표: 오른쪽 24">
                  <a:extLst>
                    <a:ext uri="{FF2B5EF4-FFF2-40B4-BE49-F238E27FC236}">
                      <a16:creationId xmlns:a16="http://schemas.microsoft.com/office/drawing/2014/main" id="{99715153-E50F-49BC-B646-7929B607145B}"/>
                    </a:ext>
                  </a:extLst>
                </p:cNvPr>
                <p:cNvSpPr/>
                <p:nvPr/>
              </p:nvSpPr>
              <p:spPr>
                <a:xfrm>
                  <a:off x="1455491" y="2350284"/>
                  <a:ext cx="472580" cy="304799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26" name="직사각형 25">
                  <a:extLst>
                    <a:ext uri="{FF2B5EF4-FFF2-40B4-BE49-F238E27FC236}">
                      <a16:creationId xmlns:a16="http://schemas.microsoft.com/office/drawing/2014/main" id="{3C17EC8F-6A2D-48F1-8430-BA0C5B6E8D78}"/>
                    </a:ext>
                  </a:extLst>
                </p:cNvPr>
                <p:cNvSpPr/>
                <p:nvPr/>
              </p:nvSpPr>
              <p:spPr>
                <a:xfrm>
                  <a:off x="2625231" y="2324100"/>
                  <a:ext cx="381000" cy="35717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A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직사각형 26">
                  <a:extLst>
                    <a:ext uri="{FF2B5EF4-FFF2-40B4-BE49-F238E27FC236}">
                      <a16:creationId xmlns:a16="http://schemas.microsoft.com/office/drawing/2014/main" id="{DCF565E6-80FE-4B90-B552-257B09609CAC}"/>
                    </a:ext>
                  </a:extLst>
                </p:cNvPr>
                <p:cNvSpPr/>
                <p:nvPr/>
              </p:nvSpPr>
              <p:spPr>
                <a:xfrm>
                  <a:off x="329986" y="2932896"/>
                  <a:ext cx="1736932" cy="30479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 err="1">
                      <a:solidFill>
                        <a:schemeClr val="tx1"/>
                      </a:solidFill>
                    </a:rPr>
                    <a:t>add_front</a:t>
                  </a:r>
                  <a:r>
                    <a:rPr lang="en-US" altLang="ko-KR" b="1" dirty="0">
                      <a:solidFill>
                        <a:schemeClr val="tx1"/>
                      </a:solidFill>
                    </a:rPr>
                    <a:t>(C)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3F660BC7-FEEC-42FD-A85C-F26E5B31F72E}"/>
                  </a:ext>
                </a:extLst>
              </p:cNvPr>
              <p:cNvSpPr/>
              <p:nvPr/>
            </p:nvSpPr>
            <p:spPr>
              <a:xfrm>
                <a:off x="8132371" y="2324098"/>
                <a:ext cx="381000" cy="3571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B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2A30FE78-50E4-49B2-8140-F8A2BE6E312C}"/>
                </a:ext>
              </a:extLst>
            </p:cNvPr>
            <p:cNvSpPr/>
            <p:nvPr/>
          </p:nvSpPr>
          <p:spPr>
            <a:xfrm>
              <a:off x="2841546" y="4082038"/>
              <a:ext cx="381000" cy="35717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C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5D4567D2-9FF7-458A-8889-6C85448B6C9B}"/>
              </a:ext>
            </a:extLst>
          </p:cNvPr>
          <p:cNvGrpSpPr/>
          <p:nvPr/>
        </p:nvGrpSpPr>
        <p:grpSpPr>
          <a:xfrm>
            <a:off x="6743140" y="3530107"/>
            <a:ext cx="3403527" cy="1046945"/>
            <a:chOff x="1006261" y="3938877"/>
            <a:chExt cx="3403527" cy="1046945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0E47189C-B28E-4E75-8FCF-2CBB253D15D9}"/>
                </a:ext>
              </a:extLst>
            </p:cNvPr>
            <p:cNvGrpSpPr/>
            <p:nvPr/>
          </p:nvGrpSpPr>
          <p:grpSpPr>
            <a:xfrm>
              <a:off x="1006261" y="3938877"/>
              <a:ext cx="3403527" cy="1046945"/>
              <a:chOff x="5340136" y="2190750"/>
              <a:chExt cx="3403527" cy="1046945"/>
            </a:xfrm>
          </p:grpSpPr>
          <p:grpSp>
            <p:nvGrpSpPr>
              <p:cNvPr id="33" name="그룹 32">
                <a:extLst>
                  <a:ext uri="{FF2B5EF4-FFF2-40B4-BE49-F238E27FC236}">
                    <a16:creationId xmlns:a16="http://schemas.microsoft.com/office/drawing/2014/main" id="{88F0E6A4-BF93-4B25-ADEC-7321E0C3A43B}"/>
                  </a:ext>
                </a:extLst>
              </p:cNvPr>
              <p:cNvGrpSpPr/>
              <p:nvPr/>
            </p:nvGrpSpPr>
            <p:grpSpPr>
              <a:xfrm>
                <a:off x="5340136" y="2190750"/>
                <a:ext cx="3403527" cy="1046945"/>
                <a:chOff x="329986" y="2190750"/>
                <a:chExt cx="3403527" cy="1046945"/>
              </a:xfrm>
            </p:grpSpPr>
            <p:cxnSp>
              <p:nvCxnSpPr>
                <p:cNvPr id="35" name="직선 연결선 34">
                  <a:extLst>
                    <a:ext uri="{FF2B5EF4-FFF2-40B4-BE49-F238E27FC236}">
                      <a16:creationId xmlns:a16="http://schemas.microsoft.com/office/drawing/2014/main" id="{761F694A-B2B4-4381-A709-526EE0FCF84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6580" y="2190750"/>
                  <a:ext cx="173693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" name="직선 연결선 35">
                  <a:extLst>
                    <a:ext uri="{FF2B5EF4-FFF2-40B4-BE49-F238E27FC236}">
                      <a16:creationId xmlns:a16="http://schemas.microsoft.com/office/drawing/2014/main" id="{B8C9CE18-0329-4F82-9207-CD4253BD643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96580" y="2828925"/>
                  <a:ext cx="1736933" cy="0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" name="화살표: 오른쪽 36">
                  <a:extLst>
                    <a:ext uri="{FF2B5EF4-FFF2-40B4-BE49-F238E27FC236}">
                      <a16:creationId xmlns:a16="http://schemas.microsoft.com/office/drawing/2014/main" id="{E4577130-C8EB-4C62-AC46-F309E7739BF2}"/>
                    </a:ext>
                  </a:extLst>
                </p:cNvPr>
                <p:cNvSpPr/>
                <p:nvPr/>
              </p:nvSpPr>
              <p:spPr>
                <a:xfrm rot="10800000">
                  <a:off x="1455491" y="2350284"/>
                  <a:ext cx="472580" cy="304799"/>
                </a:xfrm>
                <a:prstGeom prst="rightArrow">
                  <a:avLst/>
                </a:prstGeom>
                <a:solidFill>
                  <a:schemeClr val="bg2">
                    <a:lumMod val="75000"/>
                  </a:schemeClr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38" name="직사각형 37">
                  <a:extLst>
                    <a:ext uri="{FF2B5EF4-FFF2-40B4-BE49-F238E27FC236}">
                      <a16:creationId xmlns:a16="http://schemas.microsoft.com/office/drawing/2014/main" id="{56A57D74-394D-4FAF-B850-C12E3228C6F9}"/>
                    </a:ext>
                  </a:extLst>
                </p:cNvPr>
                <p:cNvSpPr/>
                <p:nvPr/>
              </p:nvSpPr>
              <p:spPr>
                <a:xfrm>
                  <a:off x="2625231" y="2324100"/>
                  <a:ext cx="381000" cy="357173"/>
                </a:xfrm>
                <a:prstGeom prst="rect">
                  <a:avLst/>
                </a:prstGeom>
                <a:solidFill>
                  <a:schemeClr val="accent5">
                    <a:lumMod val="40000"/>
                    <a:lumOff val="60000"/>
                  </a:schemeClr>
                </a:solidFill>
                <a:ln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>
                      <a:solidFill>
                        <a:schemeClr val="tx1"/>
                      </a:solidFill>
                    </a:rPr>
                    <a:t>A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9" name="직사각형 38">
                  <a:extLst>
                    <a:ext uri="{FF2B5EF4-FFF2-40B4-BE49-F238E27FC236}">
                      <a16:creationId xmlns:a16="http://schemas.microsoft.com/office/drawing/2014/main" id="{F57C2A5C-D1AC-495E-82D4-14A43F8524B8}"/>
                    </a:ext>
                  </a:extLst>
                </p:cNvPr>
                <p:cNvSpPr/>
                <p:nvPr/>
              </p:nvSpPr>
              <p:spPr>
                <a:xfrm>
                  <a:off x="329986" y="2932896"/>
                  <a:ext cx="1736932" cy="304799"/>
                </a:xfrm>
                <a:prstGeom prst="rect">
                  <a:avLst/>
                </a:prstGeom>
                <a:no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ko-KR" b="1" dirty="0" err="1">
                      <a:solidFill>
                        <a:schemeClr val="tx1"/>
                      </a:solidFill>
                    </a:rPr>
                    <a:t>delete_front</a:t>
                  </a:r>
                  <a:r>
                    <a:rPr lang="en-US" altLang="ko-KR" b="1" dirty="0">
                      <a:solidFill>
                        <a:schemeClr val="tx1"/>
                      </a:solidFill>
                    </a:rPr>
                    <a:t>(C)</a:t>
                  </a:r>
                  <a:endParaRPr lang="ko-KR" altLang="en-US" b="1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73FFA154-E31B-466F-88B5-A6CE9D124BFC}"/>
                  </a:ext>
                </a:extLst>
              </p:cNvPr>
              <p:cNvSpPr/>
              <p:nvPr/>
            </p:nvSpPr>
            <p:spPr>
              <a:xfrm>
                <a:off x="8132371" y="2324098"/>
                <a:ext cx="381000" cy="3571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B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4A9A0824-73FA-4DC9-92D4-23662568E986}"/>
                </a:ext>
              </a:extLst>
            </p:cNvPr>
            <p:cNvSpPr/>
            <p:nvPr/>
          </p:nvSpPr>
          <p:spPr>
            <a:xfrm>
              <a:off x="1582087" y="4101217"/>
              <a:ext cx="381000" cy="35717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C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E7F0F3C5-BFC1-4731-B982-645F2B354D15}"/>
              </a:ext>
            </a:extLst>
          </p:cNvPr>
          <p:cNvGrpSpPr/>
          <p:nvPr/>
        </p:nvGrpSpPr>
        <p:grpSpPr>
          <a:xfrm>
            <a:off x="3988996" y="5356956"/>
            <a:ext cx="4444303" cy="1046945"/>
            <a:chOff x="5340136" y="2190750"/>
            <a:chExt cx="4444303" cy="1046945"/>
          </a:xfrm>
        </p:grpSpPr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D99DBD48-8DA0-42AD-BD63-68CDCEB4DBBD}"/>
                </a:ext>
              </a:extLst>
            </p:cNvPr>
            <p:cNvGrpSpPr/>
            <p:nvPr/>
          </p:nvGrpSpPr>
          <p:grpSpPr>
            <a:xfrm>
              <a:off x="5340136" y="2190750"/>
              <a:ext cx="3909764" cy="1046945"/>
              <a:chOff x="329986" y="2190750"/>
              <a:chExt cx="3909764" cy="1046945"/>
            </a:xfrm>
          </p:grpSpPr>
          <p:cxnSp>
            <p:nvCxnSpPr>
              <p:cNvPr id="45" name="직선 연결선 44">
                <a:extLst>
                  <a:ext uri="{FF2B5EF4-FFF2-40B4-BE49-F238E27FC236}">
                    <a16:creationId xmlns:a16="http://schemas.microsoft.com/office/drawing/2014/main" id="{C9BBDA5D-AE3B-46DB-9203-9EF2414E8E3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6580" y="2190750"/>
                <a:ext cx="17369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직선 연결선 45">
                <a:extLst>
                  <a:ext uri="{FF2B5EF4-FFF2-40B4-BE49-F238E27FC236}">
                    <a16:creationId xmlns:a16="http://schemas.microsoft.com/office/drawing/2014/main" id="{79BEE8D6-8CAB-4CD3-8BEA-3C4AA6E310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6580" y="2828925"/>
                <a:ext cx="1736933" cy="0"/>
              </a:xfrm>
              <a:prstGeom prst="line">
                <a:avLst/>
              </a:prstGeom>
              <a:ln w="1905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7" name="화살표: 오른쪽 46">
                <a:extLst>
                  <a:ext uri="{FF2B5EF4-FFF2-40B4-BE49-F238E27FC236}">
                    <a16:creationId xmlns:a16="http://schemas.microsoft.com/office/drawing/2014/main" id="{0A3906A9-36F0-4311-A2B6-5C42A53D050B}"/>
                  </a:ext>
                </a:extLst>
              </p:cNvPr>
              <p:cNvSpPr/>
              <p:nvPr/>
            </p:nvSpPr>
            <p:spPr>
              <a:xfrm>
                <a:off x="3767170" y="2350284"/>
                <a:ext cx="472580" cy="304799"/>
              </a:xfrm>
              <a:prstGeom prst="rightArrow">
                <a:avLst/>
              </a:prstGeom>
              <a:solidFill>
                <a:schemeClr val="bg2">
                  <a:lumMod val="75000"/>
                </a:schemeClr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3908B15-A25A-4004-838D-B8734421A953}"/>
                  </a:ext>
                </a:extLst>
              </p:cNvPr>
              <p:cNvSpPr/>
              <p:nvPr/>
            </p:nvSpPr>
            <p:spPr>
              <a:xfrm>
                <a:off x="2625231" y="2324100"/>
                <a:ext cx="381000" cy="357173"/>
              </a:xfrm>
              <a:prstGeom prst="rect">
                <a:avLst/>
              </a:prstGeom>
              <a:solidFill>
                <a:schemeClr val="accent5">
                  <a:lumMod val="40000"/>
                  <a:lumOff val="60000"/>
                </a:schemeClr>
              </a:solidFill>
              <a:ln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>
                    <a:solidFill>
                      <a:schemeClr val="tx1"/>
                    </a:solidFill>
                  </a:rPr>
                  <a:t>A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49" name="직사각형 48">
                <a:extLst>
                  <a:ext uri="{FF2B5EF4-FFF2-40B4-BE49-F238E27FC236}">
                    <a16:creationId xmlns:a16="http://schemas.microsoft.com/office/drawing/2014/main" id="{AA7BB2E8-1365-42CC-961E-A587A9D4B6C1}"/>
                  </a:ext>
                </a:extLst>
              </p:cNvPr>
              <p:cNvSpPr/>
              <p:nvPr/>
            </p:nvSpPr>
            <p:spPr>
              <a:xfrm>
                <a:off x="329986" y="2932896"/>
                <a:ext cx="1736932" cy="304799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b="1" dirty="0" err="1">
                    <a:solidFill>
                      <a:schemeClr val="tx1"/>
                    </a:solidFill>
                  </a:rPr>
                  <a:t>delete_rear</a:t>
                </a:r>
                <a:r>
                  <a:rPr lang="en-US" altLang="ko-KR" b="1" dirty="0">
                    <a:solidFill>
                      <a:schemeClr val="tx1"/>
                    </a:solidFill>
                  </a:rPr>
                  <a:t>()</a:t>
                </a:r>
                <a:endParaRPr lang="ko-KR" altLang="en-US" b="1" dirty="0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A718A433-0987-4BE9-A619-39BC1390EAF3}"/>
                </a:ext>
              </a:extLst>
            </p:cNvPr>
            <p:cNvSpPr/>
            <p:nvPr/>
          </p:nvSpPr>
          <p:spPr>
            <a:xfrm>
              <a:off x="9403439" y="2324100"/>
              <a:ext cx="381000" cy="35717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solidFill>
                <a:schemeClr val="accent5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B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436754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8584" b="84262" l="9988" r="89952">
                        <a14:foregroundMark x1="43947" y1="24213" x2="43947" y2="24213"/>
                        <a14:foregroundMark x1="49516" y1="26755" x2="49516" y2="26755"/>
                        <a14:foregroundMark x1="56295" y1="27240" x2="56295" y2="27240"/>
                        <a14:foregroundMark x1="59504" y1="30448" x2="59504" y2="30448"/>
                        <a14:foregroundMark x1="65799" y1="30448" x2="65799" y2="30448"/>
                        <a14:foregroundMark x1="67676" y1="36501" x2="67676" y2="36501"/>
                        <a14:foregroundMark x1="70218" y1="41162" x2="70218" y2="41162"/>
                        <a14:foregroundMark x1="69976" y1="44855" x2="69976" y2="44855"/>
                        <a14:foregroundMark x1="70460" y1="51150" x2="70460" y2="51150"/>
                        <a14:foregroundMark x1="66949" y1="53935" x2="66949" y2="53935"/>
                        <a14:foregroundMark x1="49274" y1="73971" x2="49274" y2="73971"/>
                        <a14:foregroundMark x1="56295" y1="32809" x2="56295" y2="32809"/>
                        <a14:foregroundMark x1="37893" y1="30024" x2="37893" y2="30024"/>
                        <a14:foregroundMark x1="30266" y1="30932" x2="30266" y2="30932"/>
                        <a14:foregroundMark x1="31416" y1="38136" x2="31416" y2="38136"/>
                        <a14:foregroundMark x1="29540" y1="45339" x2="29540" y2="45339"/>
                        <a14:foregroundMark x1="31174" y1="50242" x2="31174" y2="50242"/>
                        <a14:foregroundMark x1="32567" y1="53269" x2="32567" y2="53269"/>
                        <a14:backgroundMark x1="36985" y1="37651" x2="36985" y2="37651"/>
                        <a14:backgroundMark x1="35109" y1="43281" x2="35109" y2="43281"/>
                        <a14:backgroundMark x1="38862" y1="36077" x2="38862" y2="36077"/>
                        <a14:backgroundMark x1="38620" y1="56538" x2="38620" y2="56538"/>
                        <a14:backgroundMark x1="35109" y1="49758" x2="35109" y2="49758"/>
                        <a14:backgroundMark x1="36985" y1="54419" x2="36985" y2="54419"/>
                        <a14:backgroundMark x1="54177" y1="72579" x2="54177" y2="7257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2563" b="8847"/>
          <a:stretch/>
        </p:blipFill>
        <p:spPr>
          <a:xfrm>
            <a:off x="4047680" y="4219574"/>
            <a:ext cx="4096640" cy="280987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152171" y="1710035"/>
            <a:ext cx="38876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b="1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감사합니다</a:t>
            </a:r>
            <a:endParaRPr lang="ko-KR" altLang="en-US" sz="2800" b="1" spc="3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양쪽 대괄호 6"/>
          <p:cNvSpPr/>
          <p:nvPr/>
        </p:nvSpPr>
        <p:spPr>
          <a:xfrm>
            <a:off x="1976438" y="1400175"/>
            <a:ext cx="8239125" cy="1543050"/>
          </a:xfrm>
          <a:prstGeom prst="bracketPair">
            <a:avLst/>
          </a:prstGeom>
          <a:ln w="1905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B055D4D-DBAF-419D-B462-EC8F79B1A52F}"/>
              </a:ext>
            </a:extLst>
          </p:cNvPr>
          <p:cNvSpPr txBox="1"/>
          <p:nvPr/>
        </p:nvSpPr>
        <p:spPr>
          <a:xfrm>
            <a:off x="6518817" y="6255990"/>
            <a:ext cx="9781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ln w="15875">
                  <a:solidFill>
                    <a:schemeClr val="tx1"/>
                  </a:solidFill>
                </a:ln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서승연</a:t>
            </a:r>
            <a:endParaRPr lang="en-US" altLang="ko-KR" sz="2400" dirty="0">
              <a:ln w="15875">
                <a:solidFill>
                  <a:schemeClr val="tx1"/>
                </a:solidFill>
              </a:ln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8362032"/>
      </p:ext>
    </p:extLst>
  </p:cSld>
  <p:clrMapOvr>
    <a:masterClrMapping/>
  </p:clrMapOvr>
  <p:transition spd="slow">
    <p:push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</a:t>
            </a:r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양쪽 대괄호 6"/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5730" y="1205210"/>
            <a:ext cx="331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스택 삽입과 삭제 연산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5F492603-9807-4ED2-8973-51484C6BF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95912" y="2085207"/>
            <a:ext cx="7892118" cy="2687586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FCE600BF-25B3-4F8E-A861-F91EFD844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037" y="1819275"/>
            <a:ext cx="4527088" cy="42672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85391721-0573-4582-8FED-7C031ADBE90F}"/>
              </a:ext>
            </a:extLst>
          </p:cNvPr>
          <p:cNvSpPr/>
          <p:nvPr/>
        </p:nvSpPr>
        <p:spPr>
          <a:xfrm>
            <a:off x="100668" y="2512515"/>
            <a:ext cx="1895912" cy="71914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삽입 연산 </a:t>
            </a:r>
            <a:endParaRPr lang="en-US" altLang="ko-KR" sz="1600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= </a:t>
            </a:r>
            <a:r>
              <a:rPr lang="en-US" altLang="ko-KR" sz="1600" b="1" dirty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push </a:t>
            </a:r>
            <a:r>
              <a:rPr lang="ko-KR" altLang="en-US" sz="1600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연산</a:t>
            </a:r>
            <a:endParaRPr lang="ko-KR" altLang="en-US" sz="1600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1D6B25-4854-4239-BB93-10116E5C3B07}"/>
              </a:ext>
            </a:extLst>
          </p:cNvPr>
          <p:cNvSpPr/>
          <p:nvPr/>
        </p:nvSpPr>
        <p:spPr>
          <a:xfrm>
            <a:off x="9355164" y="3728388"/>
            <a:ext cx="2144179" cy="66199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삭제 연산 </a:t>
            </a:r>
            <a:endParaRPr lang="en-US" altLang="ko-KR" sz="1600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  <a:sym typeface="Wingdings" panose="05000000000000000000" pitchFamily="2" charset="2"/>
            </a:endParaRPr>
          </a:p>
          <a:p>
            <a:pPr algn="ctr"/>
            <a:r>
              <a:rPr lang="en-US" altLang="ko-KR" sz="1600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= </a:t>
            </a:r>
            <a:r>
              <a:rPr lang="en-US" altLang="ko-KR" sz="1600" b="1" dirty="0">
                <a:solidFill>
                  <a:srgbClr val="FF0000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pop </a:t>
            </a:r>
            <a:r>
              <a:rPr lang="ko-KR" altLang="en-US" sz="1600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연산</a:t>
            </a:r>
            <a:endParaRPr lang="ko-KR" altLang="en-US" sz="1600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44480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</a:t>
            </a:r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양쪽 대괄호 6"/>
          <p:cNvSpPr/>
          <p:nvPr/>
        </p:nvSpPr>
        <p:spPr>
          <a:xfrm>
            <a:off x="372412" y="283557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5730" y="1205210"/>
            <a:ext cx="3314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스택의 구현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3EF0A74-566A-4174-A3C9-6BA9597AE4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794" y="2043942"/>
            <a:ext cx="5678352" cy="277011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AB4872C-8186-4FBA-A9F3-BD6192107CA6}"/>
              </a:ext>
            </a:extLst>
          </p:cNvPr>
          <p:cNvSpPr/>
          <p:nvPr/>
        </p:nvSpPr>
        <p:spPr>
          <a:xfrm>
            <a:off x="2726421" y="4295162"/>
            <a:ext cx="746621" cy="22650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b="1" dirty="0">
                <a:solidFill>
                  <a:schemeClr val="tx1"/>
                </a:solidFill>
              </a:rPr>
              <a:t>= -1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B7DE5EE-1001-4016-B740-001E0CCE2EF5}"/>
              </a:ext>
            </a:extLst>
          </p:cNvPr>
          <p:cNvGrpSpPr/>
          <p:nvPr/>
        </p:nvGrpSpPr>
        <p:grpSpPr>
          <a:xfrm>
            <a:off x="8175072" y="2387889"/>
            <a:ext cx="2683076" cy="2948475"/>
            <a:chOff x="8175072" y="2387889"/>
            <a:chExt cx="2683076" cy="2948475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BF59E776-51C1-42E7-A2A3-836C09C873DD}"/>
                </a:ext>
              </a:extLst>
            </p:cNvPr>
            <p:cNvGrpSpPr/>
            <p:nvPr/>
          </p:nvGrpSpPr>
          <p:grpSpPr>
            <a:xfrm>
              <a:off x="8825218" y="2387889"/>
              <a:ext cx="1125523" cy="2133776"/>
              <a:chOff x="8825218" y="2387889"/>
              <a:chExt cx="1125523" cy="2133776"/>
            </a:xfrm>
          </p:grpSpPr>
          <p:cxnSp>
            <p:nvCxnSpPr>
              <p:cNvPr id="9" name="직선 연결선 8">
                <a:extLst>
                  <a:ext uri="{FF2B5EF4-FFF2-40B4-BE49-F238E27FC236}">
                    <a16:creationId xmlns:a16="http://schemas.microsoft.com/office/drawing/2014/main" id="{63F0A1D1-4F5F-4E4B-8502-09279AAAB66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25218" y="2387890"/>
                <a:ext cx="0" cy="2133775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직선 연결선 12">
                <a:extLst>
                  <a:ext uri="{FF2B5EF4-FFF2-40B4-BE49-F238E27FC236}">
                    <a16:creationId xmlns:a16="http://schemas.microsoft.com/office/drawing/2014/main" id="{F5A0A6B2-BC47-48E8-B5CE-938F02DD4BD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50741" y="2387889"/>
                <a:ext cx="0" cy="2133776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직선 연결선 16">
                <a:extLst>
                  <a:ext uri="{FF2B5EF4-FFF2-40B4-BE49-F238E27FC236}">
                    <a16:creationId xmlns:a16="http://schemas.microsoft.com/office/drawing/2014/main" id="{26FAA98A-1575-4829-8489-1A5CFDA5DB5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825218" y="4521665"/>
                <a:ext cx="1125523" cy="0"/>
              </a:xfrm>
              <a:prstGeom prst="line">
                <a:avLst/>
              </a:prstGeom>
              <a:ln w="28575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41B24183-122C-4F79-A8AC-C9F60FD7AC16}"/>
                </a:ext>
              </a:extLst>
            </p:cNvPr>
            <p:cNvSpPr/>
            <p:nvPr/>
          </p:nvSpPr>
          <p:spPr>
            <a:xfrm>
              <a:off x="8921694" y="4026718"/>
              <a:ext cx="932571" cy="3816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050661C-7064-4D0E-B948-0715C7095940}"/>
                </a:ext>
              </a:extLst>
            </p:cNvPr>
            <p:cNvSpPr/>
            <p:nvPr/>
          </p:nvSpPr>
          <p:spPr>
            <a:xfrm>
              <a:off x="8175072" y="4587554"/>
              <a:ext cx="746621" cy="2265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-1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A4B9DCC-44B4-47B8-9BDC-0A8E88A13AE8}"/>
                </a:ext>
              </a:extLst>
            </p:cNvPr>
            <p:cNvSpPr/>
            <p:nvPr/>
          </p:nvSpPr>
          <p:spPr>
            <a:xfrm>
              <a:off x="8175073" y="4141451"/>
              <a:ext cx="746621" cy="2265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0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EE55B5E-1918-4ECD-8F39-6A686238364F}"/>
                </a:ext>
              </a:extLst>
            </p:cNvPr>
            <p:cNvSpPr/>
            <p:nvPr/>
          </p:nvSpPr>
          <p:spPr>
            <a:xfrm>
              <a:off x="8921694" y="3531771"/>
              <a:ext cx="932571" cy="3816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5A7D646E-5542-4EBD-B23B-DE258DC4D922}"/>
                </a:ext>
              </a:extLst>
            </p:cNvPr>
            <p:cNvSpPr/>
            <p:nvPr/>
          </p:nvSpPr>
          <p:spPr>
            <a:xfrm>
              <a:off x="8175073" y="3646504"/>
              <a:ext cx="746621" cy="2265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1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BF00AD4A-4C14-4697-B76D-FED35B3CFAB1}"/>
                </a:ext>
              </a:extLst>
            </p:cNvPr>
            <p:cNvSpPr/>
            <p:nvPr/>
          </p:nvSpPr>
          <p:spPr>
            <a:xfrm>
              <a:off x="8921694" y="2996364"/>
              <a:ext cx="932571" cy="3816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9EF7B974-3D86-4E50-95F5-F7578428D299}"/>
                </a:ext>
              </a:extLst>
            </p:cNvPr>
            <p:cNvSpPr/>
            <p:nvPr/>
          </p:nvSpPr>
          <p:spPr>
            <a:xfrm>
              <a:off x="8175073" y="3111097"/>
              <a:ext cx="746621" cy="2265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2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A17475DD-0BE9-41D2-9C61-A37CA213275C}"/>
                </a:ext>
              </a:extLst>
            </p:cNvPr>
            <p:cNvSpPr/>
            <p:nvPr/>
          </p:nvSpPr>
          <p:spPr>
            <a:xfrm>
              <a:off x="8921694" y="2477334"/>
              <a:ext cx="932571" cy="3816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7DF971F-F8A8-4471-9327-3382DEAEB997}"/>
                </a:ext>
              </a:extLst>
            </p:cNvPr>
            <p:cNvSpPr/>
            <p:nvPr/>
          </p:nvSpPr>
          <p:spPr>
            <a:xfrm>
              <a:off x="8175073" y="2592067"/>
              <a:ext cx="746621" cy="2265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</a:rPr>
                <a:t>3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B38591BE-5EBE-4F9B-9455-65E81FB6DFFF}"/>
                </a:ext>
              </a:extLst>
            </p:cNvPr>
            <p:cNvSpPr/>
            <p:nvPr/>
          </p:nvSpPr>
          <p:spPr>
            <a:xfrm>
              <a:off x="10111527" y="2554930"/>
              <a:ext cx="746621" cy="2265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rgbClr val="FF0000"/>
                  </a:solidFill>
                  <a:sym typeface="Wingdings" panose="05000000000000000000" pitchFamily="2" charset="2"/>
                </a:rPr>
                <a:t> top</a:t>
              </a:r>
              <a:endParaRPr lang="ko-KR" altLang="en-US" sz="1400" b="1" dirty="0">
                <a:solidFill>
                  <a:srgbClr val="FF0000"/>
                </a:solidFill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19B1BA59-A9CD-4E59-8A51-E4F5277B0BD4}"/>
                </a:ext>
              </a:extLst>
            </p:cNvPr>
            <p:cNvSpPr/>
            <p:nvPr/>
          </p:nvSpPr>
          <p:spPr>
            <a:xfrm>
              <a:off x="9107644" y="5109861"/>
              <a:ext cx="746621" cy="226503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b="1" dirty="0">
                  <a:solidFill>
                    <a:schemeClr val="tx1"/>
                  </a:solidFill>
                  <a:sym typeface="Wingdings" panose="05000000000000000000" pitchFamily="2" charset="2"/>
                </a:rPr>
                <a:t>( full )</a:t>
              </a:r>
              <a:endParaRPr lang="ko-KR" altLang="en-US" sz="1400" b="1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01535797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</a:t>
            </a:r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양쪽 대괄호 6"/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0022523-9581-45E2-9BC9-0610D80C6B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287" r="58169" b="67742"/>
          <a:stretch/>
        </p:blipFill>
        <p:spPr>
          <a:xfrm>
            <a:off x="1163283" y="1935870"/>
            <a:ext cx="2400949" cy="1088809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275782B5-E5E5-4D51-8C40-7EE8ABA1B3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1852" r="35858" b="53295"/>
          <a:stretch/>
        </p:blipFill>
        <p:spPr>
          <a:xfrm>
            <a:off x="621728" y="4135623"/>
            <a:ext cx="3974976" cy="1006973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B02D08F-FC21-4C93-92E9-A8A257F100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354" r="27394" b="26688"/>
          <a:stretch/>
        </p:blipFill>
        <p:spPr>
          <a:xfrm>
            <a:off x="7264084" y="511313"/>
            <a:ext cx="4059730" cy="1649114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7734494-B30A-48F2-AA1D-C51822CA33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699" r="26379" b="-342"/>
          <a:stretch/>
        </p:blipFill>
        <p:spPr>
          <a:xfrm>
            <a:off x="7264084" y="2604442"/>
            <a:ext cx="4111033" cy="162770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CF0D600-BC11-4FA6-9313-F622BF0D4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914"/>
          <a:stretch/>
        </p:blipFill>
        <p:spPr>
          <a:xfrm>
            <a:off x="7268422" y="4697573"/>
            <a:ext cx="4055391" cy="167501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18436232-C7D8-4EE3-94DF-05FBA58F3F83}"/>
              </a:ext>
            </a:extLst>
          </p:cNvPr>
          <p:cNvSpPr/>
          <p:nvPr/>
        </p:nvSpPr>
        <p:spPr>
          <a:xfrm>
            <a:off x="1076859" y="3134380"/>
            <a:ext cx="2315808" cy="418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공백 상태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2CCB89F-D3C2-42FD-A734-1BAA3AE9D986}"/>
              </a:ext>
            </a:extLst>
          </p:cNvPr>
          <p:cNvSpPr/>
          <p:nvPr/>
        </p:nvSpPr>
        <p:spPr>
          <a:xfrm>
            <a:off x="1248424" y="5326003"/>
            <a:ext cx="2315808" cy="418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포화 상태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A3FE6456-33BE-4090-815B-05B28B3FB95E}"/>
              </a:ext>
            </a:extLst>
          </p:cNvPr>
          <p:cNvSpPr/>
          <p:nvPr/>
        </p:nvSpPr>
        <p:spPr>
          <a:xfrm>
            <a:off x="5237994" y="1126792"/>
            <a:ext cx="2315808" cy="418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삽입 함수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E034E3C2-8C40-47A8-9D44-69978BD85022}"/>
              </a:ext>
            </a:extLst>
          </p:cNvPr>
          <p:cNvSpPr/>
          <p:nvPr/>
        </p:nvSpPr>
        <p:spPr>
          <a:xfrm>
            <a:off x="5289297" y="3209214"/>
            <a:ext cx="2315808" cy="418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삭제 </a:t>
            </a:r>
            <a:r>
              <a:rPr lang="ko-KR" altLang="en-US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함수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0654281D-2B99-48E4-8C70-A45A347EC665}"/>
              </a:ext>
            </a:extLst>
          </p:cNvPr>
          <p:cNvSpPr/>
          <p:nvPr/>
        </p:nvSpPr>
        <p:spPr>
          <a:xfrm>
            <a:off x="5289297" y="5142596"/>
            <a:ext cx="2315808" cy="41815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피크 함수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6A508E9-B4E9-4BB6-BD91-70CB9467A490}"/>
              </a:ext>
            </a:extLst>
          </p:cNvPr>
          <p:cNvSpPr/>
          <p:nvPr/>
        </p:nvSpPr>
        <p:spPr>
          <a:xfrm>
            <a:off x="4527203" y="5608026"/>
            <a:ext cx="2810721" cy="58281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-&gt; </a:t>
            </a:r>
            <a:r>
              <a:rPr lang="ko-KR" altLang="en-US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스택의 맨 위에 있는 요소를 삭제하지 않고 반환</a:t>
            </a:r>
          </a:p>
        </p:txBody>
      </p:sp>
    </p:spTree>
    <p:extLst>
      <p:ext uri="{BB962C8B-B14F-4D97-AF65-F5344CB8AC3E}">
        <p14:creationId xmlns:p14="http://schemas.microsoft.com/office/powerpoint/2010/main" val="287557260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9" grpId="0"/>
      <p:bldP spid="20" grpId="0"/>
      <p:bldP spid="21" grpId="0"/>
      <p:bldP spid="22" grpId="0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</a:t>
            </a:r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양쪽 대괄호 6"/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EED9AF74-1F4A-4A55-828B-92C3ECC083A3}"/>
              </a:ext>
            </a:extLst>
          </p:cNvPr>
          <p:cNvGrpSpPr/>
          <p:nvPr/>
        </p:nvGrpSpPr>
        <p:grpSpPr>
          <a:xfrm>
            <a:off x="2662130" y="512257"/>
            <a:ext cx="7219404" cy="5955014"/>
            <a:chOff x="2618308" y="451493"/>
            <a:chExt cx="7219404" cy="5955014"/>
          </a:xfrm>
        </p:grpSpPr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A6FAEBBB-512A-46E4-944B-A9E57D1AEC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18308" y="451493"/>
              <a:ext cx="7211492" cy="5955014"/>
            </a:xfrm>
            <a:prstGeom prst="rect">
              <a:avLst/>
            </a:prstGeom>
          </p:spPr>
        </p:pic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EAD885FE-A172-4BE1-A202-F4E229A68C2D}"/>
                </a:ext>
              </a:extLst>
            </p:cNvPr>
            <p:cNvSpPr/>
            <p:nvPr/>
          </p:nvSpPr>
          <p:spPr>
            <a:xfrm>
              <a:off x="2736757" y="1027781"/>
              <a:ext cx="3596281" cy="12229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29F6DF2-2DAB-4C9F-9E3C-8B0AD42A2E6F}"/>
                </a:ext>
              </a:extLst>
            </p:cNvPr>
            <p:cNvCxnSpPr>
              <a:cxnSpLocks/>
              <a:stCxn id="25" idx="3"/>
            </p:cNvCxnSpPr>
            <p:nvPr/>
          </p:nvCxnSpPr>
          <p:spPr>
            <a:xfrm>
              <a:off x="6333038" y="1639264"/>
              <a:ext cx="953414" cy="64599"/>
            </a:xfrm>
            <a:prstGeom prst="straightConnector1">
              <a:avLst/>
            </a:prstGeom>
            <a:ln w="19050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AEF9442-F00E-4111-894B-D763CD86BDC5}"/>
                </a:ext>
              </a:extLst>
            </p:cNvPr>
            <p:cNvSpPr/>
            <p:nvPr/>
          </p:nvSpPr>
          <p:spPr>
            <a:xfrm>
              <a:off x="7277883" y="1513432"/>
              <a:ext cx="2559829" cy="37820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스택을 전역 변수로 구현</a:t>
              </a: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6AFE6C5-5CAC-4C13-859E-54D149B24DAA}"/>
              </a:ext>
            </a:extLst>
          </p:cNvPr>
          <p:cNvGrpSpPr/>
          <p:nvPr/>
        </p:nvGrpSpPr>
        <p:grpSpPr>
          <a:xfrm>
            <a:off x="2632486" y="514146"/>
            <a:ext cx="7211492" cy="5953125"/>
            <a:chOff x="3679337" y="446791"/>
            <a:chExt cx="7211492" cy="5953125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9024282A-E82B-424A-A3DB-549056DE4D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r="4405"/>
            <a:stretch/>
          </p:blipFill>
          <p:spPr>
            <a:xfrm>
              <a:off x="3679337" y="446791"/>
              <a:ext cx="7211492" cy="5953125"/>
            </a:xfrm>
            <a:prstGeom prst="rect">
              <a:avLst/>
            </a:prstGeom>
          </p:spPr>
        </p:pic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0A4D8528-DA2E-4B33-B0C5-CC8CF5256654}"/>
                </a:ext>
              </a:extLst>
            </p:cNvPr>
            <p:cNvCxnSpPr>
              <a:cxnSpLocks/>
            </p:cNvCxnSpPr>
            <p:nvPr/>
          </p:nvCxnSpPr>
          <p:spPr>
            <a:xfrm>
              <a:off x="7373396" y="2470817"/>
              <a:ext cx="953414" cy="64599"/>
            </a:xfrm>
            <a:prstGeom prst="straightConnector1">
              <a:avLst/>
            </a:prstGeom>
            <a:ln w="19050">
              <a:solidFill>
                <a:srgbClr val="FF5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96A4011D-ABE1-4B6F-BC01-0A4E598D0988}"/>
                </a:ext>
              </a:extLst>
            </p:cNvPr>
            <p:cNvSpPr/>
            <p:nvPr/>
          </p:nvSpPr>
          <p:spPr>
            <a:xfrm>
              <a:off x="8033150" y="2346315"/>
              <a:ext cx="2559829" cy="378202"/>
            </a:xfrm>
            <a:prstGeom prst="rect">
              <a:avLst/>
            </a:prstGeom>
            <a:noFill/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THE외계인설명서" panose="02020503020101020101" pitchFamily="18" charset="-127"/>
                  <a:ea typeface="THE외계인설명서" panose="02020503020101020101" pitchFamily="18" charset="-127"/>
                  <a:cs typeface="THE외계인설명서" panose="02020503020101020101" pitchFamily="18" charset="-127"/>
                </a:rPr>
                <a:t>구조체로 정의</a:t>
              </a:r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70659176-EAE9-490F-9D9E-16FF829BAC7B}"/>
                </a:ext>
              </a:extLst>
            </p:cNvPr>
            <p:cNvSpPr/>
            <p:nvPr/>
          </p:nvSpPr>
          <p:spPr>
            <a:xfrm>
              <a:off x="3787087" y="1828365"/>
              <a:ext cx="3596281" cy="12229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2572012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205709" y="1652442"/>
            <a:ext cx="606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BF41"/>
              </a:buClr>
            </a:pPr>
            <a:r>
              <a:rPr lang="en-US" altLang="ko-KR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  <a:sym typeface="Wingdings" panose="05000000000000000000" pitchFamily="2" charset="2"/>
              </a:rPr>
              <a:t> </a:t>
            </a: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스택을 동적 메모리 할당으로 생성하는 방법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BAAB418-F294-4C6B-B9AD-B597FBA1E9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2305" y="2594246"/>
            <a:ext cx="5592552" cy="345008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9B262B-F9E8-4AB2-A5FD-BF123F96EA31}"/>
              </a:ext>
            </a:extLst>
          </p:cNvPr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</a:t>
            </a:r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3B8A185F-2DFB-499A-A2A2-CE698ECEEE8C}"/>
              </a:ext>
            </a:extLst>
          </p:cNvPr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58F43-4B2B-4867-8028-B987DCF827F8}"/>
              </a:ext>
            </a:extLst>
          </p:cNvPr>
          <p:cNvSpPr txBox="1"/>
          <p:nvPr/>
        </p:nvSpPr>
        <p:spPr>
          <a:xfrm>
            <a:off x="812308" y="1004924"/>
            <a:ext cx="606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동적 배열 스택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8943D7-FB65-411D-B7BC-BFCDA85F452C}"/>
              </a:ext>
            </a:extLst>
          </p:cNvPr>
          <p:cNvSpPr/>
          <p:nvPr/>
        </p:nvSpPr>
        <p:spPr>
          <a:xfrm>
            <a:off x="2405849" y="3354730"/>
            <a:ext cx="4469902" cy="276237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16292499-E328-4DB2-86A1-C08CAD7E515A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6875751" y="3492848"/>
            <a:ext cx="1025375" cy="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1647B181-39C6-4C22-810E-9CFBC8A482F8}"/>
              </a:ext>
            </a:extLst>
          </p:cNvPr>
          <p:cNvSpPr txBox="1"/>
          <p:nvPr/>
        </p:nvSpPr>
        <p:spPr>
          <a:xfrm>
            <a:off x="8145374" y="3275296"/>
            <a:ext cx="308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BF41"/>
              </a:buClr>
            </a:pP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스택을 동적으로 생성</a:t>
            </a:r>
            <a:endParaRPr lang="ko-KR" altLang="en-US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0F28435-60D5-44CB-8938-0E23C6D3432D}"/>
              </a:ext>
            </a:extLst>
          </p:cNvPr>
          <p:cNvSpPr/>
          <p:nvPr/>
        </p:nvSpPr>
        <p:spPr>
          <a:xfrm>
            <a:off x="2405849" y="5477764"/>
            <a:ext cx="989814" cy="276237"/>
          </a:xfrm>
          <a:prstGeom prst="rect">
            <a:avLst/>
          </a:prstGeom>
          <a:noFill/>
          <a:ln w="19050">
            <a:solidFill>
              <a:srgbClr val="FF5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62C495C1-3C1F-44E8-9830-3888D6EDCA88}"/>
              </a:ext>
            </a:extLst>
          </p:cNvPr>
          <p:cNvCxnSpPr>
            <a:cxnSpLocks/>
          </p:cNvCxnSpPr>
          <p:nvPr/>
        </p:nvCxnSpPr>
        <p:spPr>
          <a:xfrm flipV="1">
            <a:off x="3395663" y="5615883"/>
            <a:ext cx="4602738" cy="1"/>
          </a:xfrm>
          <a:prstGeom prst="bentConnector3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2170EA8-9E92-46D9-A49C-FE322D0608B0}"/>
              </a:ext>
            </a:extLst>
          </p:cNvPr>
          <p:cNvSpPr txBox="1"/>
          <p:nvPr/>
        </p:nvSpPr>
        <p:spPr>
          <a:xfrm>
            <a:off x="8145373" y="5415828"/>
            <a:ext cx="30807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BF41"/>
              </a:buClr>
            </a:pPr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동적 메모리는 반드시 반환</a:t>
            </a:r>
            <a:endParaRPr lang="ko-KR" altLang="en-US" sz="20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301645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9" grpId="0"/>
      <p:bldP spid="20" grpId="0" animBg="1"/>
      <p:bldP spid="2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29B262B-F9E8-4AB2-A5FD-BF123F96EA31}"/>
              </a:ext>
            </a:extLst>
          </p:cNvPr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</a:t>
            </a:r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3" name="양쪽 대괄호 12">
            <a:extLst>
              <a:ext uri="{FF2B5EF4-FFF2-40B4-BE49-F238E27FC236}">
                <a16:creationId xmlns:a16="http://schemas.microsoft.com/office/drawing/2014/main" id="{3B8A185F-2DFB-499A-A2A2-CE698ECEEE8C}"/>
              </a:ext>
            </a:extLst>
          </p:cNvPr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A558F43-4B2B-4867-8028-B987DCF827F8}"/>
              </a:ext>
            </a:extLst>
          </p:cNvPr>
          <p:cNvSpPr txBox="1"/>
          <p:nvPr/>
        </p:nvSpPr>
        <p:spPr>
          <a:xfrm>
            <a:off x="812308" y="926395"/>
            <a:ext cx="606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괄호 검사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2FF8F61-7A4A-4AEC-A5EF-256AA6DE71F1}"/>
              </a:ext>
            </a:extLst>
          </p:cNvPr>
          <p:cNvGrpSpPr/>
          <p:nvPr/>
        </p:nvGrpSpPr>
        <p:grpSpPr>
          <a:xfrm>
            <a:off x="1205708" y="4994795"/>
            <a:ext cx="698767" cy="1467095"/>
            <a:chOff x="8825218" y="2387889"/>
            <a:chExt cx="1125523" cy="2133776"/>
          </a:xfrm>
        </p:grpSpPr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1062FB6C-29AE-432E-9ED0-7C98DCE53C13}"/>
                </a:ext>
              </a:extLst>
            </p:cNvPr>
            <p:cNvCxnSpPr>
              <a:cxnSpLocks/>
            </p:cNvCxnSpPr>
            <p:nvPr/>
          </p:nvCxnSpPr>
          <p:spPr>
            <a:xfrm>
              <a:off x="8825218" y="2387890"/>
              <a:ext cx="0" cy="2133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직선 연결선 30">
              <a:extLst>
                <a:ext uri="{FF2B5EF4-FFF2-40B4-BE49-F238E27FC236}">
                  <a16:creationId xmlns:a16="http://schemas.microsoft.com/office/drawing/2014/main" id="{B31CF732-D414-4B1A-AE32-B47DA78A93B9}"/>
                </a:ext>
              </a:extLst>
            </p:cNvPr>
            <p:cNvCxnSpPr>
              <a:cxnSpLocks/>
            </p:cNvCxnSpPr>
            <p:nvPr/>
          </p:nvCxnSpPr>
          <p:spPr>
            <a:xfrm>
              <a:off x="9950741" y="2387889"/>
              <a:ext cx="0" cy="2133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직선 연결선 31">
              <a:extLst>
                <a:ext uri="{FF2B5EF4-FFF2-40B4-BE49-F238E27FC236}">
                  <a16:creationId xmlns:a16="http://schemas.microsoft.com/office/drawing/2014/main" id="{009A978F-936E-48CD-ACDF-131B5656503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5218" y="4521665"/>
              <a:ext cx="11255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560001BA-E683-4A17-826C-29038BD222ED}"/>
              </a:ext>
            </a:extLst>
          </p:cNvPr>
          <p:cNvGrpSpPr/>
          <p:nvPr/>
        </p:nvGrpSpPr>
        <p:grpSpPr>
          <a:xfrm>
            <a:off x="2760801" y="2337737"/>
            <a:ext cx="698767" cy="1467095"/>
            <a:chOff x="8825218" y="2387889"/>
            <a:chExt cx="1125523" cy="2133776"/>
          </a:xfrm>
        </p:grpSpPr>
        <p:cxnSp>
          <p:nvCxnSpPr>
            <p:cNvPr id="34" name="직선 연결선 33">
              <a:extLst>
                <a:ext uri="{FF2B5EF4-FFF2-40B4-BE49-F238E27FC236}">
                  <a16:creationId xmlns:a16="http://schemas.microsoft.com/office/drawing/2014/main" id="{75488077-48D3-449C-BC58-3EEF6DFB29A9}"/>
                </a:ext>
              </a:extLst>
            </p:cNvPr>
            <p:cNvCxnSpPr>
              <a:cxnSpLocks/>
            </p:cNvCxnSpPr>
            <p:nvPr/>
          </p:nvCxnSpPr>
          <p:spPr>
            <a:xfrm>
              <a:off x="8825218" y="2387890"/>
              <a:ext cx="0" cy="2133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:a16="http://schemas.microsoft.com/office/drawing/2014/main" id="{221EBCAA-1A7D-49FA-80B9-F5B933CFC28A}"/>
                </a:ext>
              </a:extLst>
            </p:cNvPr>
            <p:cNvCxnSpPr>
              <a:cxnSpLocks/>
            </p:cNvCxnSpPr>
            <p:nvPr/>
          </p:nvCxnSpPr>
          <p:spPr>
            <a:xfrm>
              <a:off x="9950741" y="2387889"/>
              <a:ext cx="0" cy="2133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연결선 35">
              <a:extLst>
                <a:ext uri="{FF2B5EF4-FFF2-40B4-BE49-F238E27FC236}">
                  <a16:creationId xmlns:a16="http://schemas.microsoft.com/office/drawing/2014/main" id="{A931F00E-71B9-44D7-A7F2-12039EBF432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5218" y="4521665"/>
              <a:ext cx="11255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4970377-2682-4661-B649-232C0754D464}"/>
              </a:ext>
            </a:extLst>
          </p:cNvPr>
          <p:cNvGrpSpPr/>
          <p:nvPr/>
        </p:nvGrpSpPr>
        <p:grpSpPr>
          <a:xfrm>
            <a:off x="4315892" y="2337737"/>
            <a:ext cx="698767" cy="1467095"/>
            <a:chOff x="8825218" y="2387889"/>
            <a:chExt cx="1125523" cy="2133776"/>
          </a:xfrm>
        </p:grpSpPr>
        <p:cxnSp>
          <p:nvCxnSpPr>
            <p:cNvPr id="38" name="직선 연결선 37">
              <a:extLst>
                <a:ext uri="{FF2B5EF4-FFF2-40B4-BE49-F238E27FC236}">
                  <a16:creationId xmlns:a16="http://schemas.microsoft.com/office/drawing/2014/main" id="{9AAF8DB6-6F7C-4793-B3B5-42D7F9CB98F8}"/>
                </a:ext>
              </a:extLst>
            </p:cNvPr>
            <p:cNvCxnSpPr>
              <a:cxnSpLocks/>
            </p:cNvCxnSpPr>
            <p:nvPr/>
          </p:nvCxnSpPr>
          <p:spPr>
            <a:xfrm>
              <a:off x="8825218" y="2387890"/>
              <a:ext cx="0" cy="2133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5325F23E-6007-4339-B5A2-08B474D6C947}"/>
                </a:ext>
              </a:extLst>
            </p:cNvPr>
            <p:cNvCxnSpPr>
              <a:cxnSpLocks/>
            </p:cNvCxnSpPr>
            <p:nvPr/>
          </p:nvCxnSpPr>
          <p:spPr>
            <a:xfrm>
              <a:off x="9950741" y="2387889"/>
              <a:ext cx="0" cy="2133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직선 연결선 39">
              <a:extLst>
                <a:ext uri="{FF2B5EF4-FFF2-40B4-BE49-F238E27FC236}">
                  <a16:creationId xmlns:a16="http://schemas.microsoft.com/office/drawing/2014/main" id="{48511064-5E25-4DBD-8629-E8530127E7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5218" y="4521665"/>
              <a:ext cx="11255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4EE7F357-7BC4-4603-B574-7B5E7F8298B7}"/>
              </a:ext>
            </a:extLst>
          </p:cNvPr>
          <p:cNvGrpSpPr/>
          <p:nvPr/>
        </p:nvGrpSpPr>
        <p:grpSpPr>
          <a:xfrm>
            <a:off x="5870982" y="2337736"/>
            <a:ext cx="698767" cy="1467095"/>
            <a:chOff x="8825218" y="2387889"/>
            <a:chExt cx="1125523" cy="2133776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99CD52C7-6444-43E3-81CC-B52B3A53BBDD}"/>
                </a:ext>
              </a:extLst>
            </p:cNvPr>
            <p:cNvCxnSpPr>
              <a:cxnSpLocks/>
            </p:cNvCxnSpPr>
            <p:nvPr/>
          </p:nvCxnSpPr>
          <p:spPr>
            <a:xfrm>
              <a:off x="8825218" y="2387890"/>
              <a:ext cx="0" cy="2133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BB0C8EDE-69D3-4F6B-AE48-58C9F25469C0}"/>
                </a:ext>
              </a:extLst>
            </p:cNvPr>
            <p:cNvCxnSpPr>
              <a:cxnSpLocks/>
            </p:cNvCxnSpPr>
            <p:nvPr/>
          </p:nvCxnSpPr>
          <p:spPr>
            <a:xfrm>
              <a:off x="9950741" y="2387889"/>
              <a:ext cx="0" cy="2133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B12F1A56-20A1-4DE0-A254-A982302B84C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5218" y="4521665"/>
              <a:ext cx="11255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57321DEA-DF1A-4C3A-8512-53DE4BAF8DE1}"/>
              </a:ext>
            </a:extLst>
          </p:cNvPr>
          <p:cNvGrpSpPr/>
          <p:nvPr/>
        </p:nvGrpSpPr>
        <p:grpSpPr>
          <a:xfrm>
            <a:off x="1205709" y="2337737"/>
            <a:ext cx="698767" cy="1467095"/>
            <a:chOff x="8825218" y="2387889"/>
            <a:chExt cx="1125523" cy="2133776"/>
          </a:xfrm>
        </p:grpSpPr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251DECC6-4488-4D85-9241-43F539A39628}"/>
                </a:ext>
              </a:extLst>
            </p:cNvPr>
            <p:cNvCxnSpPr>
              <a:cxnSpLocks/>
            </p:cNvCxnSpPr>
            <p:nvPr/>
          </p:nvCxnSpPr>
          <p:spPr>
            <a:xfrm>
              <a:off x="8825218" y="2387890"/>
              <a:ext cx="0" cy="2133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0B573F94-16EB-4644-8E45-51A56E9F7774}"/>
                </a:ext>
              </a:extLst>
            </p:cNvPr>
            <p:cNvCxnSpPr>
              <a:cxnSpLocks/>
            </p:cNvCxnSpPr>
            <p:nvPr/>
          </p:nvCxnSpPr>
          <p:spPr>
            <a:xfrm>
              <a:off x="9950741" y="2387889"/>
              <a:ext cx="0" cy="2133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700ED63D-8B31-4D5C-8BB6-1F9F55BD1BB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5218" y="4521665"/>
              <a:ext cx="11255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81A23797-8A6E-45DD-813B-C7F076DF5EA2}"/>
              </a:ext>
            </a:extLst>
          </p:cNvPr>
          <p:cNvGrpSpPr/>
          <p:nvPr/>
        </p:nvGrpSpPr>
        <p:grpSpPr>
          <a:xfrm>
            <a:off x="7426071" y="2337736"/>
            <a:ext cx="698767" cy="1467095"/>
            <a:chOff x="8825218" y="2387889"/>
            <a:chExt cx="1125523" cy="2133776"/>
          </a:xfrm>
        </p:grpSpPr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B0C771E6-BF58-4346-8ED2-CF56C5DE3F94}"/>
                </a:ext>
              </a:extLst>
            </p:cNvPr>
            <p:cNvCxnSpPr>
              <a:cxnSpLocks/>
            </p:cNvCxnSpPr>
            <p:nvPr/>
          </p:nvCxnSpPr>
          <p:spPr>
            <a:xfrm>
              <a:off x="8825218" y="2387890"/>
              <a:ext cx="0" cy="2133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B54FE716-3211-4CFA-B5AB-442711A3B8F0}"/>
                </a:ext>
              </a:extLst>
            </p:cNvPr>
            <p:cNvCxnSpPr>
              <a:cxnSpLocks/>
            </p:cNvCxnSpPr>
            <p:nvPr/>
          </p:nvCxnSpPr>
          <p:spPr>
            <a:xfrm>
              <a:off x="9950741" y="2387889"/>
              <a:ext cx="0" cy="2133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D6BA4A30-7AC8-4D59-B29D-09933BF0B7F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5218" y="4521665"/>
              <a:ext cx="11255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E1FD80EC-E5A6-45BA-933D-0D7F8E77E65F}"/>
              </a:ext>
            </a:extLst>
          </p:cNvPr>
          <p:cNvGrpSpPr/>
          <p:nvPr/>
        </p:nvGrpSpPr>
        <p:grpSpPr>
          <a:xfrm>
            <a:off x="8981159" y="2337736"/>
            <a:ext cx="698767" cy="1467095"/>
            <a:chOff x="8825218" y="2387889"/>
            <a:chExt cx="1125523" cy="2133776"/>
          </a:xfrm>
        </p:grpSpPr>
        <p:cxnSp>
          <p:nvCxnSpPr>
            <p:cNvPr id="54" name="직선 연결선 53">
              <a:extLst>
                <a:ext uri="{FF2B5EF4-FFF2-40B4-BE49-F238E27FC236}">
                  <a16:creationId xmlns:a16="http://schemas.microsoft.com/office/drawing/2014/main" id="{D9104B40-4C0E-44F2-B7B1-80037778A881}"/>
                </a:ext>
              </a:extLst>
            </p:cNvPr>
            <p:cNvCxnSpPr>
              <a:cxnSpLocks/>
            </p:cNvCxnSpPr>
            <p:nvPr/>
          </p:nvCxnSpPr>
          <p:spPr>
            <a:xfrm>
              <a:off x="8825218" y="2387890"/>
              <a:ext cx="0" cy="2133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6D5CB85-DD46-4B3A-BFDF-97DDF07D9A6E}"/>
                </a:ext>
              </a:extLst>
            </p:cNvPr>
            <p:cNvCxnSpPr>
              <a:cxnSpLocks/>
            </p:cNvCxnSpPr>
            <p:nvPr/>
          </p:nvCxnSpPr>
          <p:spPr>
            <a:xfrm>
              <a:off x="9950741" y="2387889"/>
              <a:ext cx="0" cy="2133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직선 연결선 55">
              <a:extLst>
                <a:ext uri="{FF2B5EF4-FFF2-40B4-BE49-F238E27FC236}">
                  <a16:creationId xmlns:a16="http://schemas.microsoft.com/office/drawing/2014/main" id="{09B3D37A-8362-41AF-B8BB-6C337E32A8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5218" y="4521665"/>
              <a:ext cx="11255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4CF126E-2AE3-45FE-B82A-DFEAE559B415}"/>
              </a:ext>
            </a:extLst>
          </p:cNvPr>
          <p:cNvGrpSpPr/>
          <p:nvPr/>
        </p:nvGrpSpPr>
        <p:grpSpPr>
          <a:xfrm>
            <a:off x="10536258" y="2337736"/>
            <a:ext cx="698767" cy="1467095"/>
            <a:chOff x="8825218" y="2387889"/>
            <a:chExt cx="1125523" cy="2133776"/>
          </a:xfrm>
        </p:grpSpPr>
        <p:cxnSp>
          <p:nvCxnSpPr>
            <p:cNvPr id="58" name="직선 연결선 57">
              <a:extLst>
                <a:ext uri="{FF2B5EF4-FFF2-40B4-BE49-F238E27FC236}">
                  <a16:creationId xmlns:a16="http://schemas.microsoft.com/office/drawing/2014/main" id="{DBB421E6-387B-46D5-A4F0-33292C68A532}"/>
                </a:ext>
              </a:extLst>
            </p:cNvPr>
            <p:cNvCxnSpPr>
              <a:cxnSpLocks/>
            </p:cNvCxnSpPr>
            <p:nvPr/>
          </p:nvCxnSpPr>
          <p:spPr>
            <a:xfrm>
              <a:off x="8825218" y="2387890"/>
              <a:ext cx="0" cy="2133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직선 연결선 58">
              <a:extLst>
                <a:ext uri="{FF2B5EF4-FFF2-40B4-BE49-F238E27FC236}">
                  <a16:creationId xmlns:a16="http://schemas.microsoft.com/office/drawing/2014/main" id="{9DDAFA00-ABFB-464C-93C1-10EF0C92512B}"/>
                </a:ext>
              </a:extLst>
            </p:cNvPr>
            <p:cNvCxnSpPr>
              <a:cxnSpLocks/>
            </p:cNvCxnSpPr>
            <p:nvPr/>
          </p:nvCxnSpPr>
          <p:spPr>
            <a:xfrm>
              <a:off x="9950741" y="2387889"/>
              <a:ext cx="0" cy="2133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7C45B034-31DC-42EB-B5BA-88DD615BD10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5218" y="4521665"/>
              <a:ext cx="11255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352CC4EB-8993-47A0-ACCA-D18A2B3E6113}"/>
              </a:ext>
            </a:extLst>
          </p:cNvPr>
          <p:cNvSpPr txBox="1"/>
          <p:nvPr/>
        </p:nvSpPr>
        <p:spPr>
          <a:xfrm>
            <a:off x="1211790" y="1572309"/>
            <a:ext cx="38754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BF41"/>
              </a:buClr>
            </a:pPr>
            <a:r>
              <a:rPr lang="en-US" altLang="ko-KR" sz="22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{  </a:t>
            </a:r>
            <a:r>
              <a:rPr lang="ko-KR" altLang="en-US" sz="2200" b="1" dirty="0">
                <a:latin typeface="THE외계인설명서" panose="020205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2200" b="1" dirty="0">
                <a:latin typeface="THE외계인설명서" panose="020205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A</a:t>
            </a:r>
            <a:r>
              <a:rPr lang="ko-KR" altLang="en-US" sz="2200" b="1" dirty="0">
                <a:latin typeface="THE외계인설명서" panose="020205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  </a:t>
            </a:r>
            <a:r>
              <a:rPr lang="en-US" altLang="ko-KR" sz="2200" b="1" dirty="0">
                <a:latin typeface="THE외계인설명서" panose="020205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[</a:t>
            </a:r>
            <a:r>
              <a:rPr lang="ko-KR" altLang="en-US" sz="2200" b="1" dirty="0">
                <a:latin typeface="THE외계인설명서" panose="020205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  </a:t>
            </a:r>
            <a:r>
              <a:rPr lang="en-US" altLang="ko-KR" sz="2200" b="1" dirty="0">
                <a:latin typeface="THE외계인설명서" panose="020205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( </a:t>
            </a:r>
            <a:r>
              <a:rPr lang="ko-KR" altLang="en-US" sz="2200" b="1" dirty="0">
                <a:latin typeface="THE외계인설명서" panose="020205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2200" b="1" dirty="0" err="1">
                <a:latin typeface="THE외계인설명서" panose="020205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i</a:t>
            </a:r>
            <a:r>
              <a:rPr lang="ko-KR" altLang="en-US" sz="2200" b="1" dirty="0">
                <a:latin typeface="THE외계인설명서" panose="020205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  </a:t>
            </a:r>
            <a:r>
              <a:rPr lang="en-US" altLang="ko-KR" sz="2200" b="1" dirty="0">
                <a:latin typeface="THE외계인설명서" panose="020205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+ </a:t>
            </a:r>
            <a:r>
              <a:rPr lang="ko-KR" altLang="en-US" sz="2200" b="1" dirty="0">
                <a:latin typeface="THE외계인설명서" panose="020205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 </a:t>
            </a:r>
            <a:r>
              <a:rPr lang="en-US" altLang="ko-KR" sz="2200" b="1" dirty="0">
                <a:latin typeface="THE외계인설명서" panose="02020503020101020101" pitchFamily="18" charset="-127"/>
                <a:ea typeface="배달의민족 주아" panose="02020603020101020101" pitchFamily="18" charset="-127"/>
                <a:cs typeface="THE외계인설명서" panose="02020503020101020101" pitchFamily="18" charset="-127"/>
              </a:rPr>
              <a:t>1  )  ]  =  0  ;  }</a:t>
            </a:r>
            <a:endParaRPr lang="en-US" altLang="ko-KR" sz="2200" b="1" dirty="0"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2" name="정육면체 1">
            <a:extLst>
              <a:ext uri="{FF2B5EF4-FFF2-40B4-BE49-F238E27FC236}">
                <a16:creationId xmlns:a16="http://schemas.microsoft.com/office/drawing/2014/main" id="{F82E0DA3-1325-48D8-8502-188F95CBBA60}"/>
              </a:ext>
            </a:extLst>
          </p:cNvPr>
          <p:cNvSpPr/>
          <p:nvPr/>
        </p:nvSpPr>
        <p:spPr>
          <a:xfrm>
            <a:off x="1343030" y="3251774"/>
            <a:ext cx="460798" cy="43088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{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62" name="정육면체 61">
            <a:extLst>
              <a:ext uri="{FF2B5EF4-FFF2-40B4-BE49-F238E27FC236}">
                <a16:creationId xmlns:a16="http://schemas.microsoft.com/office/drawing/2014/main" id="{A3AC91DC-5429-4F0E-A143-85949850A484}"/>
              </a:ext>
            </a:extLst>
          </p:cNvPr>
          <p:cNvSpPr/>
          <p:nvPr/>
        </p:nvSpPr>
        <p:spPr>
          <a:xfrm>
            <a:off x="2879785" y="3255001"/>
            <a:ext cx="460798" cy="43088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{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63" name="정육면체 62">
            <a:extLst>
              <a:ext uri="{FF2B5EF4-FFF2-40B4-BE49-F238E27FC236}">
                <a16:creationId xmlns:a16="http://schemas.microsoft.com/office/drawing/2014/main" id="{B1ABA70B-01A6-41C2-BDE5-B93B96102C4B}"/>
              </a:ext>
            </a:extLst>
          </p:cNvPr>
          <p:cNvSpPr/>
          <p:nvPr/>
        </p:nvSpPr>
        <p:spPr>
          <a:xfrm>
            <a:off x="2872964" y="2820888"/>
            <a:ext cx="460798" cy="43088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[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64" name="정육면체 63">
            <a:extLst>
              <a:ext uri="{FF2B5EF4-FFF2-40B4-BE49-F238E27FC236}">
                <a16:creationId xmlns:a16="http://schemas.microsoft.com/office/drawing/2014/main" id="{10319AB4-4742-4B46-8822-07A355556D53}"/>
              </a:ext>
            </a:extLst>
          </p:cNvPr>
          <p:cNvSpPr/>
          <p:nvPr/>
        </p:nvSpPr>
        <p:spPr>
          <a:xfrm>
            <a:off x="4428062" y="3251774"/>
            <a:ext cx="460798" cy="43088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{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66" name="정육면체 65">
            <a:extLst>
              <a:ext uri="{FF2B5EF4-FFF2-40B4-BE49-F238E27FC236}">
                <a16:creationId xmlns:a16="http://schemas.microsoft.com/office/drawing/2014/main" id="{53A6B839-AE4F-49F6-8C9A-4C570F045F19}"/>
              </a:ext>
            </a:extLst>
          </p:cNvPr>
          <p:cNvSpPr/>
          <p:nvPr/>
        </p:nvSpPr>
        <p:spPr>
          <a:xfrm>
            <a:off x="4453210" y="2808717"/>
            <a:ext cx="460798" cy="43088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[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67" name="정육면체 66">
            <a:extLst>
              <a:ext uri="{FF2B5EF4-FFF2-40B4-BE49-F238E27FC236}">
                <a16:creationId xmlns:a16="http://schemas.microsoft.com/office/drawing/2014/main" id="{4482CE90-C3DE-403A-B6AE-BE2DA1C7BAB4}"/>
              </a:ext>
            </a:extLst>
          </p:cNvPr>
          <p:cNvSpPr/>
          <p:nvPr/>
        </p:nvSpPr>
        <p:spPr>
          <a:xfrm>
            <a:off x="4402236" y="2381002"/>
            <a:ext cx="460798" cy="43088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68" name="정육면체 67">
            <a:extLst>
              <a:ext uri="{FF2B5EF4-FFF2-40B4-BE49-F238E27FC236}">
                <a16:creationId xmlns:a16="http://schemas.microsoft.com/office/drawing/2014/main" id="{998874CE-6A92-4BFB-9481-05FCC97C2D74}"/>
              </a:ext>
            </a:extLst>
          </p:cNvPr>
          <p:cNvSpPr/>
          <p:nvPr/>
        </p:nvSpPr>
        <p:spPr>
          <a:xfrm>
            <a:off x="5982079" y="3251774"/>
            <a:ext cx="460798" cy="43088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{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69" name="정육면체 68">
            <a:extLst>
              <a:ext uri="{FF2B5EF4-FFF2-40B4-BE49-F238E27FC236}">
                <a16:creationId xmlns:a16="http://schemas.microsoft.com/office/drawing/2014/main" id="{3AFBE8DE-EFAA-417F-8D34-284A23D35FAF}"/>
              </a:ext>
            </a:extLst>
          </p:cNvPr>
          <p:cNvSpPr/>
          <p:nvPr/>
        </p:nvSpPr>
        <p:spPr>
          <a:xfrm>
            <a:off x="5969372" y="2808717"/>
            <a:ext cx="460798" cy="43088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[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70" name="정육면체 69">
            <a:extLst>
              <a:ext uri="{FF2B5EF4-FFF2-40B4-BE49-F238E27FC236}">
                <a16:creationId xmlns:a16="http://schemas.microsoft.com/office/drawing/2014/main" id="{534F54F8-73A9-433B-8323-1602B4AC5A08}"/>
              </a:ext>
            </a:extLst>
          </p:cNvPr>
          <p:cNvSpPr/>
          <p:nvPr/>
        </p:nvSpPr>
        <p:spPr>
          <a:xfrm>
            <a:off x="5993706" y="1907842"/>
            <a:ext cx="460798" cy="43088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71" name="정육면체 70">
            <a:extLst>
              <a:ext uri="{FF2B5EF4-FFF2-40B4-BE49-F238E27FC236}">
                <a16:creationId xmlns:a16="http://schemas.microsoft.com/office/drawing/2014/main" id="{33DCB4AF-D8B3-4DCA-B90A-6FFA59D6D9C2}"/>
              </a:ext>
            </a:extLst>
          </p:cNvPr>
          <p:cNvSpPr/>
          <p:nvPr/>
        </p:nvSpPr>
        <p:spPr>
          <a:xfrm>
            <a:off x="7581429" y="1907842"/>
            <a:ext cx="460798" cy="43088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[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73" name="정육면체 72">
            <a:extLst>
              <a:ext uri="{FF2B5EF4-FFF2-40B4-BE49-F238E27FC236}">
                <a16:creationId xmlns:a16="http://schemas.microsoft.com/office/drawing/2014/main" id="{C23E110F-EB57-4AFB-86C0-6497CA033DEB}"/>
              </a:ext>
            </a:extLst>
          </p:cNvPr>
          <p:cNvSpPr/>
          <p:nvPr/>
        </p:nvSpPr>
        <p:spPr>
          <a:xfrm>
            <a:off x="9139522" y="1906850"/>
            <a:ext cx="460798" cy="43088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{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59D86F90-1DAB-4DF0-988E-8E65B5F4D461}"/>
              </a:ext>
            </a:extLst>
          </p:cNvPr>
          <p:cNvCxnSpPr>
            <a:cxnSpLocks/>
          </p:cNvCxnSpPr>
          <p:nvPr/>
        </p:nvCxnSpPr>
        <p:spPr>
          <a:xfrm flipH="1">
            <a:off x="1343027" y="2003196"/>
            <a:ext cx="3" cy="33454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화살표 연결선 73">
            <a:extLst>
              <a:ext uri="{FF2B5EF4-FFF2-40B4-BE49-F238E27FC236}">
                <a16:creationId xmlns:a16="http://schemas.microsoft.com/office/drawing/2014/main" id="{4AF0DBA3-8FC4-4263-A58D-336666596C71}"/>
              </a:ext>
            </a:extLst>
          </p:cNvPr>
          <p:cNvCxnSpPr>
            <a:cxnSpLocks/>
          </p:cNvCxnSpPr>
          <p:nvPr/>
        </p:nvCxnSpPr>
        <p:spPr>
          <a:xfrm>
            <a:off x="1960027" y="2001477"/>
            <a:ext cx="1117779" cy="458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화살표 연결선 74">
            <a:extLst>
              <a:ext uri="{FF2B5EF4-FFF2-40B4-BE49-F238E27FC236}">
                <a16:creationId xmlns:a16="http://schemas.microsoft.com/office/drawing/2014/main" id="{D1D3209A-E828-4799-9BB9-C70CF7D189F1}"/>
              </a:ext>
            </a:extLst>
          </p:cNvPr>
          <p:cNvCxnSpPr>
            <a:cxnSpLocks/>
          </p:cNvCxnSpPr>
          <p:nvPr/>
        </p:nvCxnSpPr>
        <p:spPr>
          <a:xfrm>
            <a:off x="2180728" y="1923622"/>
            <a:ext cx="2352721" cy="41411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>
            <a:extLst>
              <a:ext uri="{FF2B5EF4-FFF2-40B4-BE49-F238E27FC236}">
                <a16:creationId xmlns:a16="http://schemas.microsoft.com/office/drawing/2014/main" id="{A262E34B-A987-467B-B436-30D97CB398CB}"/>
              </a:ext>
            </a:extLst>
          </p:cNvPr>
          <p:cNvSpPr/>
          <p:nvPr/>
        </p:nvSpPr>
        <p:spPr>
          <a:xfrm>
            <a:off x="2958743" y="1572309"/>
            <a:ext cx="238125" cy="385902"/>
          </a:xfrm>
          <a:prstGeom prst="ellipse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EBF13CC6-D01F-4C94-9C02-42DFDDBEC0C9}"/>
              </a:ext>
            </a:extLst>
          </p:cNvPr>
          <p:cNvCxnSpPr>
            <a:cxnSpLocks/>
            <a:endCxn id="81" idx="2"/>
          </p:cNvCxnSpPr>
          <p:nvPr/>
        </p:nvCxnSpPr>
        <p:spPr>
          <a:xfrm>
            <a:off x="3120412" y="1956238"/>
            <a:ext cx="2776295" cy="196655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타원 80">
            <a:extLst>
              <a:ext uri="{FF2B5EF4-FFF2-40B4-BE49-F238E27FC236}">
                <a16:creationId xmlns:a16="http://schemas.microsoft.com/office/drawing/2014/main" id="{24636A91-9AA8-49EA-80CF-8A6D1AEC650C}"/>
              </a:ext>
            </a:extLst>
          </p:cNvPr>
          <p:cNvSpPr/>
          <p:nvPr/>
        </p:nvSpPr>
        <p:spPr>
          <a:xfrm>
            <a:off x="5896707" y="1806278"/>
            <a:ext cx="657698" cy="693229"/>
          </a:xfrm>
          <a:prstGeom prst="ellipse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3" name="타원 82">
            <a:extLst>
              <a:ext uri="{FF2B5EF4-FFF2-40B4-BE49-F238E27FC236}">
                <a16:creationId xmlns:a16="http://schemas.microsoft.com/office/drawing/2014/main" id="{E4CC54AF-E3E4-4902-9245-9F499786D60D}"/>
              </a:ext>
            </a:extLst>
          </p:cNvPr>
          <p:cNvSpPr/>
          <p:nvPr/>
        </p:nvSpPr>
        <p:spPr>
          <a:xfrm>
            <a:off x="3177119" y="1590724"/>
            <a:ext cx="238125" cy="385902"/>
          </a:xfrm>
          <a:prstGeom prst="ellipse">
            <a:avLst/>
          </a:prstGeom>
          <a:noFill/>
          <a:ln w="19050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B92E9F9-A7AA-4C5E-B79D-965F5D2851FA}"/>
              </a:ext>
            </a:extLst>
          </p:cNvPr>
          <p:cNvCxnSpPr>
            <a:cxnSpLocks/>
          </p:cNvCxnSpPr>
          <p:nvPr/>
        </p:nvCxnSpPr>
        <p:spPr>
          <a:xfrm>
            <a:off x="3272850" y="1604570"/>
            <a:ext cx="4308579" cy="236456"/>
          </a:xfrm>
          <a:prstGeom prst="line">
            <a:avLst/>
          </a:prstGeom>
          <a:ln w="12700">
            <a:solidFill>
              <a:srgbClr val="33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>
            <a:extLst>
              <a:ext uri="{FF2B5EF4-FFF2-40B4-BE49-F238E27FC236}">
                <a16:creationId xmlns:a16="http://schemas.microsoft.com/office/drawing/2014/main" id="{69847091-9D21-4F13-B164-85192E5D8E2C}"/>
              </a:ext>
            </a:extLst>
          </p:cNvPr>
          <p:cNvSpPr/>
          <p:nvPr/>
        </p:nvSpPr>
        <p:spPr>
          <a:xfrm>
            <a:off x="7435311" y="1774851"/>
            <a:ext cx="742614" cy="694883"/>
          </a:xfrm>
          <a:prstGeom prst="ellipse">
            <a:avLst/>
          </a:prstGeom>
          <a:noFill/>
          <a:ln w="19050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7" name="타원 86">
            <a:extLst>
              <a:ext uri="{FF2B5EF4-FFF2-40B4-BE49-F238E27FC236}">
                <a16:creationId xmlns:a16="http://schemas.microsoft.com/office/drawing/2014/main" id="{303AC4D6-8EE4-4348-9F55-464C6BED48F8}"/>
              </a:ext>
            </a:extLst>
          </p:cNvPr>
          <p:cNvSpPr/>
          <p:nvPr/>
        </p:nvSpPr>
        <p:spPr>
          <a:xfrm>
            <a:off x="4169156" y="1628247"/>
            <a:ext cx="238125" cy="385902"/>
          </a:xfrm>
          <a:prstGeom prst="ellipse">
            <a:avLst/>
          </a:prstGeom>
          <a:noFill/>
          <a:ln w="1905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8" name="직선 연결선 87">
            <a:extLst>
              <a:ext uri="{FF2B5EF4-FFF2-40B4-BE49-F238E27FC236}">
                <a16:creationId xmlns:a16="http://schemas.microsoft.com/office/drawing/2014/main" id="{57128F99-E41E-4A60-8489-704E22D9D3D1}"/>
              </a:ext>
            </a:extLst>
          </p:cNvPr>
          <p:cNvCxnSpPr>
            <a:cxnSpLocks/>
          </p:cNvCxnSpPr>
          <p:nvPr/>
        </p:nvCxnSpPr>
        <p:spPr>
          <a:xfrm>
            <a:off x="4398825" y="1812954"/>
            <a:ext cx="4661091" cy="186549"/>
          </a:xfrm>
          <a:prstGeom prst="line">
            <a:avLst/>
          </a:prstGeom>
          <a:ln w="12700">
            <a:solidFill>
              <a:srgbClr val="CC00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타원 89">
            <a:extLst>
              <a:ext uri="{FF2B5EF4-FFF2-40B4-BE49-F238E27FC236}">
                <a16:creationId xmlns:a16="http://schemas.microsoft.com/office/drawing/2014/main" id="{6E2F6206-8F18-4B5D-98B8-2619FBFA8E83}"/>
              </a:ext>
            </a:extLst>
          </p:cNvPr>
          <p:cNvSpPr/>
          <p:nvPr/>
        </p:nvSpPr>
        <p:spPr>
          <a:xfrm>
            <a:off x="9043486" y="1774851"/>
            <a:ext cx="721760" cy="714618"/>
          </a:xfrm>
          <a:prstGeom prst="ellipse">
            <a:avLst/>
          </a:prstGeom>
          <a:noFill/>
          <a:ln w="19050">
            <a:solidFill>
              <a:srgbClr val="CC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폭발: 8pt 95">
            <a:extLst>
              <a:ext uri="{FF2B5EF4-FFF2-40B4-BE49-F238E27FC236}">
                <a16:creationId xmlns:a16="http://schemas.microsoft.com/office/drawing/2014/main" id="{3E250F1C-39DB-49BD-89DC-C251E31654D7}"/>
              </a:ext>
            </a:extLst>
          </p:cNvPr>
          <p:cNvSpPr/>
          <p:nvPr/>
        </p:nvSpPr>
        <p:spPr>
          <a:xfrm>
            <a:off x="10487318" y="2177653"/>
            <a:ext cx="1495413" cy="1146319"/>
          </a:xfrm>
          <a:prstGeom prst="irregularSeal1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성 공</a:t>
            </a: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A1BBA930-B872-459D-89A0-B8AF03C4A13E}"/>
              </a:ext>
            </a:extLst>
          </p:cNvPr>
          <p:cNvGrpSpPr/>
          <p:nvPr/>
        </p:nvGrpSpPr>
        <p:grpSpPr>
          <a:xfrm>
            <a:off x="2764072" y="4994796"/>
            <a:ext cx="698767" cy="1467095"/>
            <a:chOff x="8825218" y="2387889"/>
            <a:chExt cx="1125523" cy="2133776"/>
          </a:xfrm>
        </p:grpSpPr>
        <p:cxnSp>
          <p:nvCxnSpPr>
            <p:cNvPr id="98" name="직선 연결선 97">
              <a:extLst>
                <a:ext uri="{FF2B5EF4-FFF2-40B4-BE49-F238E27FC236}">
                  <a16:creationId xmlns:a16="http://schemas.microsoft.com/office/drawing/2014/main" id="{C7023A90-4795-40F3-BBDF-2E371A668AA3}"/>
                </a:ext>
              </a:extLst>
            </p:cNvPr>
            <p:cNvCxnSpPr>
              <a:cxnSpLocks/>
            </p:cNvCxnSpPr>
            <p:nvPr/>
          </p:nvCxnSpPr>
          <p:spPr>
            <a:xfrm>
              <a:off x="8825218" y="2387890"/>
              <a:ext cx="0" cy="2133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직선 연결선 98">
              <a:extLst>
                <a:ext uri="{FF2B5EF4-FFF2-40B4-BE49-F238E27FC236}">
                  <a16:creationId xmlns:a16="http://schemas.microsoft.com/office/drawing/2014/main" id="{C333CCF3-9249-4F20-B062-9971814E20BA}"/>
                </a:ext>
              </a:extLst>
            </p:cNvPr>
            <p:cNvCxnSpPr>
              <a:cxnSpLocks/>
            </p:cNvCxnSpPr>
            <p:nvPr/>
          </p:nvCxnSpPr>
          <p:spPr>
            <a:xfrm>
              <a:off x="9950741" y="2387889"/>
              <a:ext cx="0" cy="2133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직선 연결선 99">
              <a:extLst>
                <a:ext uri="{FF2B5EF4-FFF2-40B4-BE49-F238E27FC236}">
                  <a16:creationId xmlns:a16="http://schemas.microsoft.com/office/drawing/2014/main" id="{EF8D5AD6-0186-4636-A741-AA118AEB5FA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5218" y="4521665"/>
              <a:ext cx="11255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05D3569C-6C37-4B90-B3BA-760CECA66B70}"/>
              </a:ext>
            </a:extLst>
          </p:cNvPr>
          <p:cNvGrpSpPr/>
          <p:nvPr/>
        </p:nvGrpSpPr>
        <p:grpSpPr>
          <a:xfrm>
            <a:off x="4315891" y="5009901"/>
            <a:ext cx="698767" cy="1467095"/>
            <a:chOff x="8825218" y="2387889"/>
            <a:chExt cx="1125523" cy="2133776"/>
          </a:xfrm>
        </p:grpSpPr>
        <p:cxnSp>
          <p:nvCxnSpPr>
            <p:cNvPr id="102" name="직선 연결선 101">
              <a:extLst>
                <a:ext uri="{FF2B5EF4-FFF2-40B4-BE49-F238E27FC236}">
                  <a16:creationId xmlns:a16="http://schemas.microsoft.com/office/drawing/2014/main" id="{4B0C1E3D-815A-4660-A5F7-ED202CAF327E}"/>
                </a:ext>
              </a:extLst>
            </p:cNvPr>
            <p:cNvCxnSpPr>
              <a:cxnSpLocks/>
            </p:cNvCxnSpPr>
            <p:nvPr/>
          </p:nvCxnSpPr>
          <p:spPr>
            <a:xfrm>
              <a:off x="8825218" y="2387890"/>
              <a:ext cx="0" cy="2133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직선 연결선 102">
              <a:extLst>
                <a:ext uri="{FF2B5EF4-FFF2-40B4-BE49-F238E27FC236}">
                  <a16:creationId xmlns:a16="http://schemas.microsoft.com/office/drawing/2014/main" id="{AE7A461F-EDB4-4D1F-9D6E-E4851BB2B12A}"/>
                </a:ext>
              </a:extLst>
            </p:cNvPr>
            <p:cNvCxnSpPr>
              <a:cxnSpLocks/>
            </p:cNvCxnSpPr>
            <p:nvPr/>
          </p:nvCxnSpPr>
          <p:spPr>
            <a:xfrm>
              <a:off x="9950741" y="2387889"/>
              <a:ext cx="0" cy="2133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직선 연결선 103">
              <a:extLst>
                <a:ext uri="{FF2B5EF4-FFF2-40B4-BE49-F238E27FC236}">
                  <a16:creationId xmlns:a16="http://schemas.microsoft.com/office/drawing/2014/main" id="{DB46B7F6-DEB6-47CD-9F74-454108B0153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5218" y="4521665"/>
              <a:ext cx="11255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7BEFEF51-D41A-4AA3-9E72-C46B372C5D00}"/>
              </a:ext>
            </a:extLst>
          </p:cNvPr>
          <p:cNvGrpSpPr/>
          <p:nvPr/>
        </p:nvGrpSpPr>
        <p:grpSpPr>
          <a:xfrm>
            <a:off x="5870981" y="5009901"/>
            <a:ext cx="698767" cy="1467095"/>
            <a:chOff x="8825218" y="2387889"/>
            <a:chExt cx="1125523" cy="2133776"/>
          </a:xfrm>
        </p:grpSpPr>
        <p:cxnSp>
          <p:nvCxnSpPr>
            <p:cNvPr id="106" name="직선 연결선 105">
              <a:extLst>
                <a:ext uri="{FF2B5EF4-FFF2-40B4-BE49-F238E27FC236}">
                  <a16:creationId xmlns:a16="http://schemas.microsoft.com/office/drawing/2014/main" id="{8BFB50AB-C476-40C2-A27D-ACD65C7F5529}"/>
                </a:ext>
              </a:extLst>
            </p:cNvPr>
            <p:cNvCxnSpPr>
              <a:cxnSpLocks/>
            </p:cNvCxnSpPr>
            <p:nvPr/>
          </p:nvCxnSpPr>
          <p:spPr>
            <a:xfrm>
              <a:off x="8825218" y="2387890"/>
              <a:ext cx="0" cy="2133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직선 연결선 106">
              <a:extLst>
                <a:ext uri="{FF2B5EF4-FFF2-40B4-BE49-F238E27FC236}">
                  <a16:creationId xmlns:a16="http://schemas.microsoft.com/office/drawing/2014/main" id="{275D75C3-F896-4B45-9E90-CF148918D78C}"/>
                </a:ext>
              </a:extLst>
            </p:cNvPr>
            <p:cNvCxnSpPr>
              <a:cxnSpLocks/>
            </p:cNvCxnSpPr>
            <p:nvPr/>
          </p:nvCxnSpPr>
          <p:spPr>
            <a:xfrm>
              <a:off x="9950741" y="2387889"/>
              <a:ext cx="0" cy="2133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직선 연결선 107">
              <a:extLst>
                <a:ext uri="{FF2B5EF4-FFF2-40B4-BE49-F238E27FC236}">
                  <a16:creationId xmlns:a16="http://schemas.microsoft.com/office/drawing/2014/main" id="{FDAA02E4-E24F-410E-A16C-E17F3648100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5218" y="4521665"/>
              <a:ext cx="11255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ABC1EACC-DE78-42D1-9F73-422A27DA1D83}"/>
              </a:ext>
            </a:extLst>
          </p:cNvPr>
          <p:cNvGrpSpPr/>
          <p:nvPr/>
        </p:nvGrpSpPr>
        <p:grpSpPr>
          <a:xfrm>
            <a:off x="7426326" y="5009901"/>
            <a:ext cx="698767" cy="1467095"/>
            <a:chOff x="8825218" y="2387889"/>
            <a:chExt cx="1125523" cy="2133776"/>
          </a:xfrm>
        </p:grpSpPr>
        <p:cxnSp>
          <p:nvCxnSpPr>
            <p:cNvPr id="110" name="직선 연결선 109">
              <a:extLst>
                <a:ext uri="{FF2B5EF4-FFF2-40B4-BE49-F238E27FC236}">
                  <a16:creationId xmlns:a16="http://schemas.microsoft.com/office/drawing/2014/main" id="{4EFE2A8F-ABC9-4FE2-96F5-582FE2A9B2CC}"/>
                </a:ext>
              </a:extLst>
            </p:cNvPr>
            <p:cNvCxnSpPr>
              <a:cxnSpLocks/>
            </p:cNvCxnSpPr>
            <p:nvPr/>
          </p:nvCxnSpPr>
          <p:spPr>
            <a:xfrm>
              <a:off x="8825218" y="2387890"/>
              <a:ext cx="0" cy="2133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직선 연결선 110">
              <a:extLst>
                <a:ext uri="{FF2B5EF4-FFF2-40B4-BE49-F238E27FC236}">
                  <a16:creationId xmlns:a16="http://schemas.microsoft.com/office/drawing/2014/main" id="{48470FF1-7F99-479C-91E1-288087748112}"/>
                </a:ext>
              </a:extLst>
            </p:cNvPr>
            <p:cNvCxnSpPr>
              <a:cxnSpLocks/>
            </p:cNvCxnSpPr>
            <p:nvPr/>
          </p:nvCxnSpPr>
          <p:spPr>
            <a:xfrm>
              <a:off x="9950741" y="2387889"/>
              <a:ext cx="0" cy="2133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CD871FE6-01E9-4963-A6F7-B0AE09B291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5218" y="4521665"/>
              <a:ext cx="11255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0C4845DA-8E99-4B28-BF2B-41F199A1516D}"/>
              </a:ext>
            </a:extLst>
          </p:cNvPr>
          <p:cNvGrpSpPr/>
          <p:nvPr/>
        </p:nvGrpSpPr>
        <p:grpSpPr>
          <a:xfrm>
            <a:off x="8981158" y="5009902"/>
            <a:ext cx="698767" cy="1467095"/>
            <a:chOff x="8825218" y="2387889"/>
            <a:chExt cx="1125523" cy="2133776"/>
          </a:xfrm>
        </p:grpSpPr>
        <p:cxnSp>
          <p:nvCxnSpPr>
            <p:cNvPr id="114" name="직선 연결선 113">
              <a:extLst>
                <a:ext uri="{FF2B5EF4-FFF2-40B4-BE49-F238E27FC236}">
                  <a16:creationId xmlns:a16="http://schemas.microsoft.com/office/drawing/2014/main" id="{E892EB5B-EA90-4722-AD5A-8CF21068658E}"/>
                </a:ext>
              </a:extLst>
            </p:cNvPr>
            <p:cNvCxnSpPr>
              <a:cxnSpLocks/>
            </p:cNvCxnSpPr>
            <p:nvPr/>
          </p:nvCxnSpPr>
          <p:spPr>
            <a:xfrm>
              <a:off x="8825218" y="2387890"/>
              <a:ext cx="0" cy="213377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직선 연결선 114">
              <a:extLst>
                <a:ext uri="{FF2B5EF4-FFF2-40B4-BE49-F238E27FC236}">
                  <a16:creationId xmlns:a16="http://schemas.microsoft.com/office/drawing/2014/main" id="{D57D65F6-7AE6-479E-A290-8C8681216049}"/>
                </a:ext>
              </a:extLst>
            </p:cNvPr>
            <p:cNvCxnSpPr>
              <a:cxnSpLocks/>
            </p:cNvCxnSpPr>
            <p:nvPr/>
          </p:nvCxnSpPr>
          <p:spPr>
            <a:xfrm>
              <a:off x="9950741" y="2387889"/>
              <a:ext cx="0" cy="2133776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직선 연결선 115">
              <a:extLst>
                <a:ext uri="{FF2B5EF4-FFF2-40B4-BE49-F238E27FC236}">
                  <a16:creationId xmlns:a16="http://schemas.microsoft.com/office/drawing/2014/main" id="{246533EC-99EC-460A-82F3-FABFAA4DC8B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825218" y="4521665"/>
              <a:ext cx="1125523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3" name="TextBox 132">
            <a:extLst>
              <a:ext uri="{FF2B5EF4-FFF2-40B4-BE49-F238E27FC236}">
                <a16:creationId xmlns:a16="http://schemas.microsoft.com/office/drawing/2014/main" id="{EAECF4F9-EED4-44C4-8A45-209A6625438F}"/>
              </a:ext>
            </a:extLst>
          </p:cNvPr>
          <p:cNvSpPr txBox="1"/>
          <p:nvPr/>
        </p:nvSpPr>
        <p:spPr>
          <a:xfrm>
            <a:off x="1200445" y="4248383"/>
            <a:ext cx="387543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BF41"/>
              </a:buClr>
            </a:pPr>
            <a:r>
              <a:rPr lang="en-US" altLang="ko-KR" sz="22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if   (  (  </a:t>
            </a:r>
            <a:r>
              <a:rPr lang="en-US" altLang="ko-KR" sz="2200" b="1" dirty="0" err="1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i</a:t>
            </a:r>
            <a:r>
              <a:rPr lang="en-US" altLang="ko-KR" sz="22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  ==  0  )  &amp;&amp;  ( j == 0) </a:t>
            </a:r>
          </a:p>
        </p:txBody>
      </p:sp>
      <p:sp>
        <p:nvSpPr>
          <p:cNvPr id="134" name="정육면체 133">
            <a:extLst>
              <a:ext uri="{FF2B5EF4-FFF2-40B4-BE49-F238E27FC236}">
                <a16:creationId xmlns:a16="http://schemas.microsoft.com/office/drawing/2014/main" id="{A50B7961-304C-4AFF-8F46-EB1056419EE2}"/>
              </a:ext>
            </a:extLst>
          </p:cNvPr>
          <p:cNvSpPr/>
          <p:nvPr/>
        </p:nvSpPr>
        <p:spPr>
          <a:xfrm>
            <a:off x="1343030" y="5900323"/>
            <a:ext cx="460798" cy="43088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35" name="정육면체 134">
            <a:extLst>
              <a:ext uri="{FF2B5EF4-FFF2-40B4-BE49-F238E27FC236}">
                <a16:creationId xmlns:a16="http://schemas.microsoft.com/office/drawing/2014/main" id="{A07434E9-D228-4B78-A3FC-03B4E2B07DD7}"/>
              </a:ext>
            </a:extLst>
          </p:cNvPr>
          <p:cNvSpPr/>
          <p:nvPr/>
        </p:nvSpPr>
        <p:spPr>
          <a:xfrm>
            <a:off x="2919108" y="5900323"/>
            <a:ext cx="460798" cy="43088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36" name="정육면체 135">
            <a:extLst>
              <a:ext uri="{FF2B5EF4-FFF2-40B4-BE49-F238E27FC236}">
                <a16:creationId xmlns:a16="http://schemas.microsoft.com/office/drawing/2014/main" id="{CE9B8D4A-283E-4F6D-AF07-7635E3D03FE7}"/>
              </a:ext>
            </a:extLst>
          </p:cNvPr>
          <p:cNvSpPr/>
          <p:nvPr/>
        </p:nvSpPr>
        <p:spPr>
          <a:xfrm>
            <a:off x="2890013" y="5492738"/>
            <a:ext cx="460798" cy="43088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37" name="정육면체 136">
            <a:extLst>
              <a:ext uri="{FF2B5EF4-FFF2-40B4-BE49-F238E27FC236}">
                <a16:creationId xmlns:a16="http://schemas.microsoft.com/office/drawing/2014/main" id="{FC3D8C4D-13DD-4206-AD79-5DF35B421D79}"/>
              </a:ext>
            </a:extLst>
          </p:cNvPr>
          <p:cNvSpPr/>
          <p:nvPr/>
        </p:nvSpPr>
        <p:spPr>
          <a:xfrm>
            <a:off x="4451741" y="5900323"/>
            <a:ext cx="460798" cy="43088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38" name="정육면체 137">
            <a:extLst>
              <a:ext uri="{FF2B5EF4-FFF2-40B4-BE49-F238E27FC236}">
                <a16:creationId xmlns:a16="http://schemas.microsoft.com/office/drawing/2014/main" id="{1A620890-67AE-4C21-AC47-31DAD49C9E90}"/>
              </a:ext>
            </a:extLst>
          </p:cNvPr>
          <p:cNvSpPr/>
          <p:nvPr/>
        </p:nvSpPr>
        <p:spPr>
          <a:xfrm>
            <a:off x="4414494" y="4854805"/>
            <a:ext cx="460798" cy="43088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40" name="정육면체 139">
            <a:extLst>
              <a:ext uri="{FF2B5EF4-FFF2-40B4-BE49-F238E27FC236}">
                <a16:creationId xmlns:a16="http://schemas.microsoft.com/office/drawing/2014/main" id="{725810D4-06B6-4DAC-8BDE-51492DBE63D5}"/>
              </a:ext>
            </a:extLst>
          </p:cNvPr>
          <p:cNvSpPr/>
          <p:nvPr/>
        </p:nvSpPr>
        <p:spPr>
          <a:xfrm>
            <a:off x="5997518" y="5908304"/>
            <a:ext cx="460798" cy="43088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41" name="정육면체 140">
            <a:extLst>
              <a:ext uri="{FF2B5EF4-FFF2-40B4-BE49-F238E27FC236}">
                <a16:creationId xmlns:a16="http://schemas.microsoft.com/office/drawing/2014/main" id="{8564A42A-3380-4D9C-BF9A-5C0BEBC0BFFF}"/>
              </a:ext>
            </a:extLst>
          </p:cNvPr>
          <p:cNvSpPr/>
          <p:nvPr/>
        </p:nvSpPr>
        <p:spPr>
          <a:xfrm>
            <a:off x="5968423" y="5500719"/>
            <a:ext cx="460798" cy="43088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42" name="정육면체 141">
            <a:extLst>
              <a:ext uri="{FF2B5EF4-FFF2-40B4-BE49-F238E27FC236}">
                <a16:creationId xmlns:a16="http://schemas.microsoft.com/office/drawing/2014/main" id="{0D26D540-D6D3-48C7-9109-4F6152E5009D}"/>
              </a:ext>
            </a:extLst>
          </p:cNvPr>
          <p:cNvSpPr/>
          <p:nvPr/>
        </p:nvSpPr>
        <p:spPr>
          <a:xfrm>
            <a:off x="7564001" y="5848288"/>
            <a:ext cx="460798" cy="43088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43" name="정육면체 142">
            <a:extLst>
              <a:ext uri="{FF2B5EF4-FFF2-40B4-BE49-F238E27FC236}">
                <a16:creationId xmlns:a16="http://schemas.microsoft.com/office/drawing/2014/main" id="{1C557C8C-F52B-4824-B69C-5A67CB6B485D}"/>
              </a:ext>
            </a:extLst>
          </p:cNvPr>
          <p:cNvSpPr/>
          <p:nvPr/>
        </p:nvSpPr>
        <p:spPr>
          <a:xfrm>
            <a:off x="7526754" y="4802770"/>
            <a:ext cx="460798" cy="43088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46" name="정육면체 145">
            <a:extLst>
              <a:ext uri="{FF2B5EF4-FFF2-40B4-BE49-F238E27FC236}">
                <a16:creationId xmlns:a16="http://schemas.microsoft.com/office/drawing/2014/main" id="{BE057456-7209-4C4F-8AB3-42FBB1EF38C9}"/>
              </a:ext>
            </a:extLst>
          </p:cNvPr>
          <p:cNvSpPr/>
          <p:nvPr/>
        </p:nvSpPr>
        <p:spPr>
          <a:xfrm>
            <a:off x="9105745" y="5900323"/>
            <a:ext cx="460798" cy="430886"/>
          </a:xfrm>
          <a:prstGeom prst="cube">
            <a:avLst/>
          </a:prstGeom>
          <a:solidFill>
            <a:srgbClr val="F0EB0B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(</a:t>
            </a:r>
            <a:endParaRPr lang="ko-KR" altLang="en-US" b="1" dirty="0">
              <a:solidFill>
                <a:schemeClr val="tx1"/>
              </a:solidFill>
              <a:latin typeface="THE외계인설명서" panose="02020503020101020101" pitchFamily="18" charset="-127"/>
              <a:ea typeface="THE외계인설명서" panose="0202050302010102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147" name="폭발: 8pt 146">
            <a:extLst>
              <a:ext uri="{FF2B5EF4-FFF2-40B4-BE49-F238E27FC236}">
                <a16:creationId xmlns:a16="http://schemas.microsoft.com/office/drawing/2014/main" id="{E67CCC19-E66C-46FC-B22E-09B301AFE7B3}"/>
              </a:ext>
            </a:extLst>
          </p:cNvPr>
          <p:cNvSpPr/>
          <p:nvPr/>
        </p:nvSpPr>
        <p:spPr>
          <a:xfrm>
            <a:off x="9068170" y="4767362"/>
            <a:ext cx="1495413" cy="1146319"/>
          </a:xfrm>
          <a:prstGeom prst="irregularSeal1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오 류</a:t>
            </a:r>
          </a:p>
        </p:txBody>
      </p:sp>
      <p:cxnSp>
        <p:nvCxnSpPr>
          <p:cNvPr id="148" name="직선 화살표 연결선 147">
            <a:extLst>
              <a:ext uri="{FF2B5EF4-FFF2-40B4-BE49-F238E27FC236}">
                <a16:creationId xmlns:a16="http://schemas.microsoft.com/office/drawing/2014/main" id="{8F30EFD9-8B3B-4E28-AB1C-C0C435AD10CB}"/>
              </a:ext>
            </a:extLst>
          </p:cNvPr>
          <p:cNvCxnSpPr>
            <a:cxnSpLocks/>
          </p:cNvCxnSpPr>
          <p:nvPr/>
        </p:nvCxnSpPr>
        <p:spPr>
          <a:xfrm flipH="1">
            <a:off x="1684210" y="4650132"/>
            <a:ext cx="1" cy="63284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직선 화살표 연결선 149">
            <a:extLst>
              <a:ext uri="{FF2B5EF4-FFF2-40B4-BE49-F238E27FC236}">
                <a16:creationId xmlns:a16="http://schemas.microsoft.com/office/drawing/2014/main" id="{9C0A4AF9-B9F2-43E4-BF4A-C2534FD15D0A}"/>
              </a:ext>
            </a:extLst>
          </p:cNvPr>
          <p:cNvCxnSpPr>
            <a:cxnSpLocks/>
          </p:cNvCxnSpPr>
          <p:nvPr/>
        </p:nvCxnSpPr>
        <p:spPr>
          <a:xfrm>
            <a:off x="1922336" y="4634150"/>
            <a:ext cx="1117779" cy="45873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타원 150">
            <a:extLst>
              <a:ext uri="{FF2B5EF4-FFF2-40B4-BE49-F238E27FC236}">
                <a16:creationId xmlns:a16="http://schemas.microsoft.com/office/drawing/2014/main" id="{78BBDBA4-97E1-4285-99D9-6969C3EC5365}"/>
              </a:ext>
            </a:extLst>
          </p:cNvPr>
          <p:cNvSpPr/>
          <p:nvPr/>
        </p:nvSpPr>
        <p:spPr>
          <a:xfrm>
            <a:off x="2894820" y="4306250"/>
            <a:ext cx="238125" cy="385902"/>
          </a:xfrm>
          <a:prstGeom prst="ellipse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2" name="직선 연결선 151">
            <a:extLst>
              <a:ext uri="{FF2B5EF4-FFF2-40B4-BE49-F238E27FC236}">
                <a16:creationId xmlns:a16="http://schemas.microsoft.com/office/drawing/2014/main" id="{48CDA4F6-C61A-4750-A6CE-8C21DCEF1545}"/>
              </a:ext>
            </a:extLst>
          </p:cNvPr>
          <p:cNvCxnSpPr>
            <a:cxnSpLocks/>
          </p:cNvCxnSpPr>
          <p:nvPr/>
        </p:nvCxnSpPr>
        <p:spPr>
          <a:xfrm>
            <a:off x="3077805" y="4659166"/>
            <a:ext cx="1297117" cy="214799"/>
          </a:xfrm>
          <a:prstGeom prst="line">
            <a:avLst/>
          </a:prstGeom>
          <a:ln w="1270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" name="타원 153">
            <a:extLst>
              <a:ext uri="{FF2B5EF4-FFF2-40B4-BE49-F238E27FC236}">
                <a16:creationId xmlns:a16="http://schemas.microsoft.com/office/drawing/2014/main" id="{59143DCB-C660-457E-B271-DAA4793CFAF5}"/>
              </a:ext>
            </a:extLst>
          </p:cNvPr>
          <p:cNvSpPr/>
          <p:nvPr/>
        </p:nvSpPr>
        <p:spPr>
          <a:xfrm>
            <a:off x="4327154" y="4710460"/>
            <a:ext cx="657698" cy="693229"/>
          </a:xfrm>
          <a:prstGeom prst="ellipse">
            <a:avLst/>
          </a:pr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5" name="타원 154">
            <a:extLst>
              <a:ext uri="{FF2B5EF4-FFF2-40B4-BE49-F238E27FC236}">
                <a16:creationId xmlns:a16="http://schemas.microsoft.com/office/drawing/2014/main" id="{C44E1DDE-2DC1-483A-8CFF-89CB14796C6C}"/>
              </a:ext>
            </a:extLst>
          </p:cNvPr>
          <p:cNvSpPr/>
          <p:nvPr/>
        </p:nvSpPr>
        <p:spPr>
          <a:xfrm>
            <a:off x="4414494" y="4306655"/>
            <a:ext cx="238125" cy="343477"/>
          </a:xfrm>
          <a:prstGeom prst="ellipse">
            <a:avLst/>
          </a:prstGeom>
          <a:noFill/>
          <a:ln w="19050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6" name="직선 연결선 155">
            <a:extLst>
              <a:ext uri="{FF2B5EF4-FFF2-40B4-BE49-F238E27FC236}">
                <a16:creationId xmlns:a16="http://schemas.microsoft.com/office/drawing/2014/main" id="{F58E4CA6-2FD2-4A74-B498-E2DC68CC7595}"/>
              </a:ext>
            </a:extLst>
          </p:cNvPr>
          <p:cNvCxnSpPr>
            <a:cxnSpLocks/>
          </p:cNvCxnSpPr>
          <p:nvPr/>
        </p:nvCxnSpPr>
        <p:spPr>
          <a:xfrm>
            <a:off x="4632635" y="4404902"/>
            <a:ext cx="2692090" cy="457994"/>
          </a:xfrm>
          <a:prstGeom prst="line">
            <a:avLst/>
          </a:prstGeom>
          <a:ln w="12700">
            <a:solidFill>
              <a:srgbClr val="33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" name="타원 157">
            <a:extLst>
              <a:ext uri="{FF2B5EF4-FFF2-40B4-BE49-F238E27FC236}">
                <a16:creationId xmlns:a16="http://schemas.microsoft.com/office/drawing/2014/main" id="{DF274E9A-3D08-40FA-860C-657D4B4008B7}"/>
              </a:ext>
            </a:extLst>
          </p:cNvPr>
          <p:cNvSpPr/>
          <p:nvPr/>
        </p:nvSpPr>
        <p:spPr>
          <a:xfrm>
            <a:off x="7323100" y="4628169"/>
            <a:ext cx="763477" cy="765825"/>
          </a:xfrm>
          <a:prstGeom prst="ellipse">
            <a:avLst/>
          </a:prstGeom>
          <a:noFill/>
          <a:ln w="19050">
            <a:solidFill>
              <a:srgbClr val="33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9" name="직선 화살표 연결선 158">
            <a:extLst>
              <a:ext uri="{FF2B5EF4-FFF2-40B4-BE49-F238E27FC236}">
                <a16:creationId xmlns:a16="http://schemas.microsoft.com/office/drawing/2014/main" id="{D175956E-9EF8-4E2C-B9ED-BB07E95FAB07}"/>
              </a:ext>
            </a:extLst>
          </p:cNvPr>
          <p:cNvCxnSpPr>
            <a:cxnSpLocks/>
          </p:cNvCxnSpPr>
          <p:nvPr/>
        </p:nvCxnSpPr>
        <p:spPr>
          <a:xfrm>
            <a:off x="3726230" y="4600056"/>
            <a:ext cx="2421909" cy="5758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2384380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0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6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/>
      <p:bldP spid="2" grpId="0" animBg="1"/>
      <p:bldP spid="62" grpId="0" animBg="1"/>
      <p:bldP spid="63" grpId="0" animBg="1"/>
      <p:bldP spid="64" grpId="0" animBg="1"/>
      <p:bldP spid="66" grpId="0" animBg="1"/>
      <p:bldP spid="67" grpId="0" animBg="1"/>
      <p:bldP spid="68" grpId="0" animBg="1"/>
      <p:bldP spid="69" grpId="0" animBg="1"/>
      <p:bldP spid="70" grpId="0" animBg="1"/>
      <p:bldP spid="71" grpId="0" animBg="1"/>
      <p:bldP spid="73" grpId="0" animBg="1"/>
      <p:bldP spid="11" grpId="0" animBg="1"/>
      <p:bldP spid="81" grpId="0" animBg="1"/>
      <p:bldP spid="83" grpId="0" animBg="1"/>
      <p:bldP spid="86" grpId="0" animBg="1"/>
      <p:bldP spid="87" grpId="0" animBg="1"/>
      <p:bldP spid="90" grpId="0" animBg="1"/>
      <p:bldP spid="96" grpId="0" animBg="1"/>
      <p:bldP spid="133" grpId="0"/>
      <p:bldP spid="134" grpId="0" animBg="1"/>
      <p:bldP spid="135" grpId="0" animBg="1"/>
      <p:bldP spid="136" grpId="0" animBg="1"/>
      <p:bldP spid="137" grpId="0" animBg="1"/>
      <p:bldP spid="138" grpId="0" animBg="1"/>
      <p:bldP spid="140" grpId="0" animBg="1"/>
      <p:bldP spid="141" grpId="0" animBg="1"/>
      <p:bldP spid="142" grpId="0" animBg="1"/>
      <p:bldP spid="143" grpId="0" animBg="1"/>
      <p:bldP spid="146" grpId="0" animBg="1"/>
      <p:bldP spid="147" grpId="0" animBg="1"/>
      <p:bldP spid="151" grpId="0" animBg="1"/>
      <p:bldP spid="154" grpId="0" animBg="1"/>
      <p:bldP spid="155" grpId="0" animBg="1"/>
      <p:bldP spid="15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0"/>
          <a:stretch/>
        </p:blipFill>
        <p:spPr>
          <a:xfrm>
            <a:off x="0" y="0"/>
            <a:ext cx="12192000" cy="686752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89689" y="1976278"/>
            <a:ext cx="2496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BF41"/>
              </a:buClr>
            </a:pP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전위 표기법</a:t>
            </a:r>
          </a:p>
        </p:txBody>
      </p:sp>
      <p:cxnSp>
        <p:nvCxnSpPr>
          <p:cNvPr id="11" name="직선 연결선 10"/>
          <p:cNvCxnSpPr/>
          <p:nvPr/>
        </p:nvCxnSpPr>
        <p:spPr>
          <a:xfrm>
            <a:off x="3704190" y="1794891"/>
            <a:ext cx="0" cy="4457700"/>
          </a:xfrm>
          <a:prstGeom prst="line">
            <a:avLst/>
          </a:prstGeom>
          <a:ln w="57150">
            <a:solidFill>
              <a:srgbClr val="FFBF4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4051293" y="2043472"/>
            <a:ext cx="699867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연산자가 피연산자 앞에 있는 경우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FD5BF3-036E-4A56-8E84-2E698CE7683A}"/>
              </a:ext>
            </a:extLst>
          </p:cNvPr>
          <p:cNvSpPr txBox="1"/>
          <p:nvPr/>
        </p:nvSpPr>
        <p:spPr>
          <a:xfrm>
            <a:off x="621728" y="252780"/>
            <a:ext cx="11679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스</a:t>
            </a:r>
            <a:r>
              <a:rPr lang="ko-KR" altLang="en-US" sz="2800" dirty="0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sz="2800" dirty="0" err="1">
                <a:ln w="15875">
                  <a:solidFill>
                    <a:schemeClr val="tx1"/>
                  </a:solidFill>
                </a:ln>
                <a:solidFill>
                  <a:srgbClr val="FFBF4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택</a:t>
            </a:r>
            <a:endParaRPr lang="ko-KR" altLang="en-US" sz="2800" b="1" dirty="0">
              <a:ln w="15875">
                <a:solidFill>
                  <a:schemeClr val="tx1"/>
                </a:solidFill>
              </a:ln>
              <a:solidFill>
                <a:srgbClr val="FFBF4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양쪽 대괄호 16">
            <a:extLst>
              <a:ext uri="{FF2B5EF4-FFF2-40B4-BE49-F238E27FC236}">
                <a16:creationId xmlns:a16="http://schemas.microsoft.com/office/drawing/2014/main" id="{4E16ED22-7A3D-4D79-8ABD-486AEC90AE6B}"/>
              </a:ext>
            </a:extLst>
          </p:cNvPr>
          <p:cNvSpPr/>
          <p:nvPr/>
        </p:nvSpPr>
        <p:spPr>
          <a:xfrm>
            <a:off x="329986" y="280481"/>
            <a:ext cx="1666594" cy="461665"/>
          </a:xfrm>
          <a:prstGeom prst="bracketPair">
            <a:avLst/>
          </a:prstGeom>
          <a:ln w="857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9A661DB-35EF-4164-8BD7-E5B4EF2BBB87}"/>
              </a:ext>
            </a:extLst>
          </p:cNvPr>
          <p:cNvSpPr txBox="1"/>
          <p:nvPr/>
        </p:nvSpPr>
        <p:spPr>
          <a:xfrm>
            <a:off x="812308" y="1004924"/>
            <a:ext cx="60634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BF41"/>
              </a:buClr>
              <a:buFont typeface="Wingdings" panose="05000000000000000000" pitchFamily="2" charset="2"/>
              <a:buChar char="§"/>
            </a:pP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수식의 </a:t>
            </a:r>
            <a:r>
              <a:rPr lang="en-US" altLang="ko-KR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3</a:t>
            </a: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가지 표기법</a:t>
            </a:r>
            <a:endParaRPr lang="ko-KR" altLang="en-US" sz="2400" b="1" dirty="0">
              <a:latin typeface="배달의민족 주아" panose="02020603020101020101" pitchFamily="18" charset="-127"/>
              <a:ea typeface="배달의민족 주아" panose="02020603020101020101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0CB7D1C-F00E-461A-A146-DB47CFC1B5A8}"/>
              </a:ext>
            </a:extLst>
          </p:cNvPr>
          <p:cNvSpPr txBox="1"/>
          <p:nvPr/>
        </p:nvSpPr>
        <p:spPr>
          <a:xfrm>
            <a:off x="1789688" y="3551139"/>
            <a:ext cx="2496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BF41"/>
              </a:buClr>
            </a:pP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중위 표기법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EE5482-F675-4D78-9896-7CF22DBE5DD4}"/>
              </a:ext>
            </a:extLst>
          </p:cNvPr>
          <p:cNvSpPr txBox="1"/>
          <p:nvPr/>
        </p:nvSpPr>
        <p:spPr>
          <a:xfrm>
            <a:off x="1789688" y="5126000"/>
            <a:ext cx="24961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BF41"/>
              </a:buClr>
            </a:pPr>
            <a:r>
              <a:rPr lang="ko-KR" altLang="en-US" sz="24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후위 표기법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B847BAE-913B-4B72-9E11-E9860F4DDBD8}"/>
              </a:ext>
            </a:extLst>
          </p:cNvPr>
          <p:cNvSpPr txBox="1"/>
          <p:nvPr/>
        </p:nvSpPr>
        <p:spPr>
          <a:xfrm>
            <a:off x="4051293" y="3612694"/>
            <a:ext cx="699867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연산자가 피연산자 사이에 있는 경우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5FE0B0-DE96-4973-B454-F41907770213}"/>
              </a:ext>
            </a:extLst>
          </p:cNvPr>
          <p:cNvSpPr txBox="1"/>
          <p:nvPr/>
        </p:nvSpPr>
        <p:spPr>
          <a:xfrm>
            <a:off x="4051293" y="5187555"/>
            <a:ext cx="6998678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just"/>
            <a:r>
              <a:rPr lang="ko-KR" altLang="en-US" sz="2000" b="1" dirty="0">
                <a:latin typeface="THE외계인설명서" panose="02020503020101020101" pitchFamily="18" charset="-127"/>
                <a:ea typeface="THE외계인설명서" panose="02020503020101020101" pitchFamily="18" charset="-127"/>
                <a:cs typeface="THE외계인설명서" panose="02020503020101020101" pitchFamily="18" charset="-127"/>
              </a:rPr>
              <a:t>연산자가 피연산자 뒤에 있는 경우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B5801F5-292B-469B-A8E3-6B9ADCC12BB1}"/>
              </a:ext>
            </a:extLst>
          </p:cNvPr>
          <p:cNvSpPr/>
          <p:nvPr/>
        </p:nvSpPr>
        <p:spPr>
          <a:xfrm>
            <a:off x="8233138" y="1900786"/>
            <a:ext cx="2496148" cy="612648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THE외계인설명서" panose="02020503020101020101" pitchFamily="18" charset="-127"/>
              </a:rPr>
              <a:t>ex)  +2*34,  +*ab5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8BC36F3-55C5-42F4-BB9F-3AFC1E7F553A}"/>
              </a:ext>
            </a:extLst>
          </p:cNvPr>
          <p:cNvSpPr/>
          <p:nvPr/>
        </p:nvSpPr>
        <p:spPr>
          <a:xfrm>
            <a:off x="8385538" y="3475647"/>
            <a:ext cx="2496148" cy="612648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THE외계인설명서" panose="02020503020101020101" pitchFamily="18" charset="-127"/>
              </a:rPr>
              <a:t>ex)  2+3*4,  a*b+5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THE외계인설명서" panose="020205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37D1A75-36C2-4362-85BD-62C71405171D}"/>
              </a:ext>
            </a:extLst>
          </p:cNvPr>
          <p:cNvSpPr/>
          <p:nvPr/>
        </p:nvSpPr>
        <p:spPr>
          <a:xfrm>
            <a:off x="8153890" y="5081286"/>
            <a:ext cx="2496148" cy="612648"/>
          </a:xfrm>
          <a:prstGeom prst="rect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accent6">
                    <a:lumMod val="50000"/>
                  </a:schemeClr>
                </a:solidFill>
                <a:latin typeface="휴먼매직체" panose="02030504000101010101" pitchFamily="18" charset="-127"/>
                <a:ea typeface="휴먼매직체" panose="02030504000101010101" pitchFamily="18" charset="-127"/>
                <a:cs typeface="THE외계인설명서" panose="02020503020101020101" pitchFamily="18" charset="-127"/>
              </a:rPr>
              <a:t>ex)  234+*,  ab*5+</a:t>
            </a:r>
            <a:endParaRPr lang="ko-KR" altLang="en-US" dirty="0">
              <a:solidFill>
                <a:schemeClr val="accent6">
                  <a:lumMod val="50000"/>
                </a:schemeClr>
              </a:solidFill>
              <a:latin typeface="휴먼매직체" panose="02030504000101010101" pitchFamily="18" charset="-127"/>
              <a:ea typeface="휴먼매직체" panose="02030504000101010101" pitchFamily="18" charset="-127"/>
              <a:cs typeface="THE외계인설명서" panose="020205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0120653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  <p:bldP spid="19" grpId="0"/>
      <p:bldP spid="20" grpId="0"/>
      <p:bldP spid="21" grpId="0"/>
      <p:bldP spid="22" grpId="0"/>
      <p:bldP spid="2" grpId="0" animBg="1"/>
      <p:bldP spid="23" grpId="0" animBg="1"/>
      <p:bldP spid="24" grpId="0" animBg="1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5934</TotalTime>
  <Words>1639</Words>
  <Application>Microsoft Office PowerPoint</Application>
  <PresentationFormat>와이드스크린</PresentationFormat>
  <Paragraphs>656</Paragraphs>
  <Slides>29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8" baseType="lpstr">
      <vt:lpstr>1훈떡볶이 R</vt:lpstr>
      <vt:lpstr>THE외계인설명서</vt:lpstr>
      <vt:lpstr>맑은 고딕</vt:lpstr>
      <vt:lpstr>배달의민족 주아</vt:lpstr>
      <vt:lpstr>휴먼매직체</vt:lpstr>
      <vt:lpstr>휴먼엑스포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유지원</dc:creator>
  <cp:lastModifiedBy>seungyeon</cp:lastModifiedBy>
  <cp:revision>98</cp:revision>
  <dcterms:created xsi:type="dcterms:W3CDTF">2018-03-22T15:34:37Z</dcterms:created>
  <dcterms:modified xsi:type="dcterms:W3CDTF">2020-01-22T19:45:41Z</dcterms:modified>
</cp:coreProperties>
</file>